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7" r:id="rId3"/>
    <p:sldId id="257" r:id="rId4"/>
    <p:sldId id="268" r:id="rId5"/>
    <p:sldId id="258" r:id="rId6"/>
    <p:sldId id="270" r:id="rId7"/>
    <p:sldId id="271" r:id="rId8"/>
    <p:sldId id="292" r:id="rId9"/>
    <p:sldId id="263" r:id="rId10"/>
    <p:sldId id="272" r:id="rId11"/>
    <p:sldId id="273" r:id="rId12"/>
    <p:sldId id="269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59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>
      <p:cViewPr varScale="1">
        <p:scale>
          <a:sx n="88" d="100"/>
          <a:sy n="88" d="100"/>
        </p:scale>
        <p:origin x="132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redo custSel modSld modMainMaster modNotesMaster modHandout">
      <pc:chgData name="Fake Test User" userId="SID-0" providerId="Test" clId="FakeClientId" dt="2019-03-25T05:40:57.068" v="179" actId="14100"/>
      <pc:docMkLst>
        <pc:docMk/>
      </pc:docMkLst>
      <pc:sldChg chg="modSp modNotes">
        <pc:chgData name="Fake Test User" userId="SID-0" providerId="Test" clId="FakeClientId" dt="2019-03-25T03:47:07.382" v="114" actId="790"/>
        <pc:sldMkLst>
          <pc:docMk/>
          <pc:sldMk cId="0" sldId="256"/>
        </pc:sldMkLst>
        <pc:spChg chg="mod">
          <ac:chgData name="Fake Test User" userId="SID-0" providerId="Test" clId="FakeClientId" dt="2019-03-25T03:47:07.382" v="114" actId="790"/>
          <ac:spMkLst>
            <pc:docMk/>
            <pc:sldMk cId="0" sldId="256"/>
            <ac:spMk id="2" creationId="{00000000-0000-0000-0000-000000000000}"/>
          </ac:spMkLst>
        </pc:spChg>
        <pc:spChg chg="mod">
          <ac:chgData name="Fake Test User" userId="SID-0" providerId="Test" clId="FakeClientId" dt="2019-03-25T03:47:07.382" v="114" actId="790"/>
          <ac:spMkLst>
            <pc:docMk/>
            <pc:sldMk cId="0" sldId="256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9-03-25T05:40:57.068" v="179" actId="14100"/>
        <pc:sldMkLst>
          <pc:docMk/>
          <pc:sldMk cId="0" sldId="257"/>
        </pc:sldMkLst>
        <pc:spChg chg="mod">
          <ac:chgData name="Fake Test User" userId="SID-0" providerId="Test" clId="FakeClientId" dt="2019-03-25T05:40:57.068" v="179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6" creationId="{855D0777-B08C-4808-A096-0F7AA6935459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7" creationId="{B8FCD5F1-B09D-4B0A-BB07-423B979A624C}"/>
          </ac:spMkLst>
        </pc:spChg>
        <pc:spChg chg="mod">
          <ac:chgData name="Fake Test User" userId="SID-0" providerId="Test" clId="FakeClientId" dt="2019-03-25T03:47:21.787" v="122" actId="14100"/>
          <ac:spMkLst>
            <pc:docMk/>
            <pc:sldMk cId="0" sldId="257"/>
            <ac:spMk id="18" creationId="{E7529413-DDD1-4DC1-B8ED-E3450F631ED9}"/>
          </ac:spMkLst>
        </pc:spChg>
        <pc:spChg chg="mod">
          <ac:chgData name="Fake Test User" userId="SID-0" providerId="Test" clId="FakeClientId" dt="2019-03-25T03:47:16.709" v="119" actId="14100"/>
          <ac:spMkLst>
            <pc:docMk/>
            <pc:sldMk cId="0" sldId="257"/>
            <ac:spMk id="19" creationId="{5B0AFAEF-42AD-47C8-9B67-16166ACDF8E5}"/>
          </ac:spMkLst>
        </pc:spChg>
        <pc:spChg chg="mod">
          <ac:chgData name="Fake Test User" userId="SID-0" providerId="Test" clId="FakeClientId" dt="2019-03-25T03:47:48.832" v="134" actId="14100"/>
          <ac:spMkLst>
            <pc:docMk/>
            <pc:sldMk cId="0" sldId="257"/>
            <ac:spMk id="21" creationId="{E8BE8ECF-AA6E-4DD3-ADD0-612F0B1E235D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3" creationId="{1DA29D9A-DD96-43EF-B182-868A71CA63FC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5" creationId="{6F6F0E5B-C28D-49F0-ABA5-2E5EFDC4F4F7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7" creationId="{5BC79C1B-DDB2-464B-ABAC-AB735A52A176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9" creationId="{6A76CCF2-B0FA-4F8F-8B47-90D77F8752F3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31" creationId="{581D9412-6870-452F-A54C-AFA568D05E5F}"/>
          </ac:spMkLst>
        </pc:spChg>
        <pc:grpChg chg="mod">
          <ac:chgData name="Fake Test User" userId="SID-0" providerId="Test" clId="FakeClientId" dt="2019-03-25T03:47:41.020" v="130" actId="14100"/>
          <ac:grpSpMkLst>
            <pc:docMk/>
            <pc:sldMk cId="0" sldId="257"/>
            <ac:grpSpMk id="15" creationId="{E62F7363-23DF-4B13-B949-1B67E5B9A4DB}"/>
          </ac:grpSpMkLst>
        </pc:grpChg>
        <pc:grpChg chg="mod">
          <ac:chgData name="Fake Test User" userId="SID-0" providerId="Test" clId="FakeClientId" dt="2019-03-25T03:47:52.426" v="138" actId="14100"/>
          <ac:grpSpMkLst>
            <pc:docMk/>
            <pc:sldMk cId="0" sldId="257"/>
            <ac:grpSpMk id="16" creationId="{CBE9B9A0-2E55-404A-BA78-59DB18604AD2}"/>
          </ac:grpSpMkLst>
        </pc:grpChg>
        <pc:grpChg chg="mod">
          <ac:chgData name="Fake Test User" userId="SID-0" providerId="Test" clId="FakeClientId" dt="2019-03-25T03:47:55.973" v="139" actId="14100"/>
          <ac:grpSpMkLst>
            <pc:docMk/>
            <pc:sldMk cId="0" sldId="257"/>
            <ac:grpSpMk id="17" creationId="{1D227B02-3746-4E15-9429-D3DBB15D0457}"/>
          </ac:grpSpMkLst>
        </pc:grpChg>
      </pc:sldChg>
      <pc:sldChg chg="modSp modNotes">
        <pc:chgData name="Fake Test User" userId="SID-0" providerId="Test" clId="FakeClientId" dt="2019-03-25T05:40:00.508" v="147" actId="14100"/>
        <pc:sldMkLst>
          <pc:docMk/>
          <pc:sldMk cId="0" sldId="258"/>
        </pc:sldMkLst>
        <pc:spChg chg="mod">
          <ac:chgData name="Fake Test User" userId="SID-0" providerId="Test" clId="FakeClientId" dt="2019-03-25T05:40:00.508" v="147" actId="14100"/>
          <ac:spMkLst>
            <pc:docMk/>
            <pc:sldMk cId="0" sldId="258"/>
            <ac:spMk id="2" creationId="{00000000-0000-0000-0000-000000000000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3" creationId="{00000000-0000-0000-0000-000000000000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4" creationId="{1959AD99-6BDF-4994-BB96-51E4881985D2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5" creationId="{63114880-DADC-4F85-86A5-B5EC46980DB7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2" creationId="{726B5A03-7F87-4174-B569-E5E11B47BD78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3" creationId="{C96BEBCF-6B37-4CB0-B101-BE4FC27A8A83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4" creationId="{EEE08402-AE66-4BD0-91FE-EE2B207C31A1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5" creationId="{3D120688-CE29-447A-A09D-FA1909809B67}"/>
          </ac:spMkLst>
        </pc:spChg>
        <pc:grpChg chg="mod">
          <ac:chgData name="Fake Test User" userId="SID-0" providerId="Test" clId="FakeClientId" dt="2019-03-22T08:23:03.762" v="65" actId="1036"/>
          <ac:grpSpMkLst>
            <pc:docMk/>
            <pc:sldMk cId="0" sldId="258"/>
            <ac:grpSpMk id="16" creationId="{92B4D1F2-57B4-4296-B895-05D9C201FBF9}"/>
          </ac:grpSpMkLst>
        </pc:grpChg>
        <pc:grpChg chg="mod">
          <ac:chgData name="Fake Test User" userId="SID-0" providerId="Test" clId="FakeClientId" dt="2019-03-22T08:23:03.762" v="65" actId="1036"/>
          <ac:grpSpMkLst>
            <pc:docMk/>
            <pc:sldMk cId="0" sldId="258"/>
            <ac:grpSpMk id="19" creationId="{24C46028-366E-4F67-A5A9-B08CF5110F58}"/>
          </ac:grpSpMkLst>
        </pc:grpChg>
        <pc:picChg chg="mod">
          <ac:chgData name="Fake Test User" userId="SID-0" providerId="Test" clId="FakeClientId" dt="2019-03-22T08:30:14.307" v="109"/>
          <ac:picMkLst>
            <pc:docMk/>
            <pc:sldMk cId="0" sldId="258"/>
            <ac:picMk id="17" creationId="{B6AD3AED-D5E2-4C29-8755-E4B2ADF9EAC7}"/>
          </ac:picMkLst>
        </pc:picChg>
        <pc:picChg chg="mod">
          <ac:chgData name="Fake Test User" userId="SID-0" providerId="Test" clId="FakeClientId" dt="2019-03-22T08:30:26.010" v="112"/>
          <ac:picMkLst>
            <pc:docMk/>
            <pc:sldMk cId="0" sldId="258"/>
            <ac:picMk id="20" creationId="{0B87D64D-964F-46D7-B928-3AA29C95BDCB}"/>
          </ac:picMkLst>
        </pc:picChg>
      </pc:sldChg>
      <pc:sldChg chg="modSp modNotes">
        <pc:chgData name="Fake Test User" userId="SID-0" providerId="Test" clId="FakeClientId" dt="2019-03-25T05:40:11.679" v="157" actId="14100"/>
        <pc:sldMkLst>
          <pc:docMk/>
          <pc:sldMk cId="0" sldId="259"/>
        </pc:sldMkLst>
        <pc:spChg chg="mod">
          <ac:chgData name="Fake Test User" userId="SID-0" providerId="Test" clId="FakeClientId" dt="2019-03-25T05:40:11.679" v="157" actId="14100"/>
          <ac:spMkLst>
            <pc:docMk/>
            <pc:sldMk cId="0" sldId="259"/>
            <ac:spMk id="2" creationId="{00000000-0000-0000-0000-000000000000}"/>
          </ac:spMkLst>
        </pc:spChg>
      </pc:sldChg>
      <pc:sldChg chg="modSp mod modNotes">
        <pc:chgData name="Fake Test User" userId="SID-0" providerId="Test" clId="FakeClientId" dt="2019-03-22T08:23:18.371" v="67" actId="27918"/>
        <pc:sldMkLst>
          <pc:docMk/>
          <pc:sldMk cId="0" sldId="260"/>
        </pc:sldMkLst>
        <pc:spChg chg="mod">
          <ac:chgData name="Fake Test User" userId="SID-0" providerId="Test" clId="FakeClientId" dt="2019-03-22T08:18:11.210" v="1" actId="27636"/>
          <ac:spMkLst>
            <pc:docMk/>
            <pc:sldMk cId="0" sldId="260"/>
            <ac:spMk id="3" creationId="{00000000-0000-0000-0000-000000000000}"/>
          </ac:spMkLst>
        </pc:spChg>
      </pc:sldChg>
      <pc:sldChg chg="modNotes">
        <pc:chgData name="Fake Test User" userId="SID-0" providerId="Test" clId="FakeClientId" dt="2019-03-22T08:20:27.282" v="20" actId="790"/>
        <pc:sldMkLst>
          <pc:docMk/>
          <pc:sldMk cId="0" sldId="261"/>
        </pc:sldMkLst>
      </pc:sldChg>
      <pc:sldChg chg="modSp modNotes">
        <pc:chgData name="Fake Test User" userId="SID-0" providerId="Test" clId="FakeClientId" dt="2019-03-22T08:27:45.063" v="72" actId="790"/>
        <pc:sldMkLst>
          <pc:docMk/>
          <pc:sldMk cId="0" sldId="262"/>
        </pc:sldMkLst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2" creationId="{00000000-0000-0000-0000-000000000000}"/>
          </ac:spMkLst>
        </pc:spChg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3" creationId="{00000000-0000-0000-0000-000000000000}"/>
          </ac:spMkLst>
        </pc:spChg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4" creationId="{2B71AD4F-48C0-4EF8-AFA6-7E2673DF9DFA}"/>
          </ac:spMkLst>
        </pc:spChg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5" creationId="{D7506178-583F-4423-9987-AE775F9EA36C}"/>
          </ac:spMkLst>
        </pc:spChg>
      </pc:sldChg>
      <pc:sldChg chg="modSp modNotes">
        <pc:chgData name="Fake Test User" userId="SID-0" providerId="Test" clId="FakeClientId" dt="2019-03-22T08:23:55.009" v="68" actId="255"/>
        <pc:sldMkLst>
          <pc:docMk/>
          <pc:sldMk cId="0" sldId="263"/>
        </pc:sldMkLst>
        <pc:graphicFrameChg chg="mod">
          <ac:chgData name="Fake Test User" userId="SID-0" providerId="Test" clId="FakeClientId" dt="2019-03-22T08:23:55.009" v="68" actId="255"/>
          <ac:graphicFrameMkLst>
            <pc:docMk/>
            <pc:sldMk cId="0" sldId="263"/>
            <ac:graphicFrameMk id="4" creationId="{00000000-0000-0000-0000-000000000000}"/>
          </ac:graphicFrameMkLst>
        </pc:graphicFrameChg>
      </pc:sldChg>
      <pc:sldChg chg="modSp modNotes">
        <pc:chgData name="Fake Test User" userId="SID-0" providerId="Test" clId="FakeClientId" dt="2019-03-22T08:28:04.272" v="73" actId="790"/>
        <pc:sldMkLst>
          <pc:docMk/>
          <pc:sldMk cId="0" sldId="264"/>
        </pc:sldMkLst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2" creationId="{00000000-0000-0000-0000-000000000000}"/>
          </ac:spMkLst>
        </pc:spChg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4" creationId="{5BC5789F-7017-44D1-94D9-F925BFFC815A}"/>
          </ac:spMkLst>
        </pc:spChg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5" creationId="{161CB7FE-4BC2-4768-8C6C-F2EDE3AAC421}"/>
          </ac:spMkLst>
        </pc:spChg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8" creationId="{F9973C09-F636-4499-99F3-ECA4BD64B332}"/>
          </ac:spMkLst>
        </pc:spChg>
      </pc:sldChg>
      <pc:sldChg chg="modSp modNotes">
        <pc:chgData name="Fake Test User" userId="SID-0" providerId="Test" clId="FakeClientId" dt="2019-03-25T05:40:32.304" v="172" actId="14100"/>
        <pc:sldMkLst>
          <pc:docMk/>
          <pc:sldMk cId="0" sldId="265"/>
        </pc:sldMkLst>
        <pc:spChg chg="mod">
          <ac:chgData name="Fake Test User" userId="SID-0" providerId="Test" clId="FakeClientId" dt="2019-03-25T05:40:32.304" v="172" actId="14100"/>
          <ac:spMkLst>
            <pc:docMk/>
            <pc:sldMk cId="0" sldId="265"/>
            <ac:spMk id="2" creationId="{00000000-0000-0000-0000-000000000000}"/>
          </ac:spMkLst>
        </pc:spChg>
        <pc:graphicFrameChg chg="mod">
          <ac:chgData name="Fake Test User" userId="SID-0" providerId="Test" clId="FakeClientId" dt="2019-03-22T08:28:37.770" v="90"/>
          <ac:graphicFrameMkLst>
            <pc:docMk/>
            <pc:sldMk cId="0" sldId="265"/>
            <ac:graphicFrameMk id="10" creationId="{D1AC5E11-1154-464F-B56E-523DE54E5000}"/>
          </ac:graphicFrameMkLst>
        </pc:graphicFrameChg>
      </pc:sldChg>
      <pc:sldMasterChg chg="modSp modSldLayout">
        <pc:chgData name="Fake Test User" userId="SID-0" providerId="Test" clId="FakeClientId" dt="2019-03-25T03:49:53.888" v="140" actId="207"/>
        <pc:sldMasterMkLst>
          <pc:docMk/>
          <pc:sldMasterMk cId="0" sldId="2147483648"/>
        </pc:sldMasterMkLst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13" creationId="{00000000-0000-0000-0000-000000000000}"/>
          </ac:spMkLst>
        </pc:spChg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22" creationId="{00000000-0000-0000-0000-000000000000}"/>
          </ac:spMkLst>
        </pc:spChg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23" creationId="{00000000-0000-0000-0000-000000000000}"/>
          </ac:spMkLst>
        </pc:spChg>
        <pc:sldLayoutChg chg="modSp">
          <pc:chgData name="Fake Test User" userId="SID-0" providerId="Test" clId="FakeClientId" dt="2019-03-25T03:49:53.888" v="140" actId="207"/>
          <pc:sldLayoutMkLst>
            <pc:docMk/>
            <pc:sldMasterMk cId="0" sldId="2147483648"/>
            <pc:sldLayoutMk cId="0" sldId="2147483649"/>
          </pc:sldLayoutMkLst>
          <pc:spChg chg="mod">
            <ac:chgData name="Fake Test User" userId="SID-0" providerId="Test" clId="FakeClientId" dt="2019-03-22T08:18:55.456" v="9" actId="790"/>
            <ac:spMkLst>
              <pc:docMk/>
              <pc:sldMasterMk cId="0" sldId="2147483648"/>
              <pc:sldLayoutMk cId="0" sldId="2147483649"/>
              <ac:spMk id="8" creationId="{00000000-0000-0000-0000-000000000000}"/>
            </ac:spMkLst>
          </pc:spChg>
          <pc:spChg chg="mod">
            <ac:chgData name="Fake Test User" userId="SID-0" providerId="Test" clId="FakeClientId" dt="2019-03-22T08:18:55.456" v="9" actId="790"/>
            <ac:spMkLst>
              <pc:docMk/>
              <pc:sldMasterMk cId="0" sldId="2147483648"/>
              <pc:sldLayoutMk cId="0" sldId="2147483649"/>
              <ac:spMk id="9" creationId="{00000000-0000-0000-0000-000000000000}"/>
            </ac:spMkLst>
          </pc:spChg>
          <pc:spChg chg="mod">
            <ac:chgData name="Fake Test User" userId="SID-0" providerId="Test" clId="FakeClientId" dt="2019-03-22T08:18:55.456" v="9" actId="790"/>
            <ac:spMkLst>
              <pc:docMk/>
              <pc:sldMasterMk cId="0" sldId="2147483648"/>
              <pc:sldLayoutMk cId="0" sldId="2147483649"/>
              <ac:spMk id="17" creationId="{00000000-0000-0000-0000-000000000000}"/>
            </ac:spMkLst>
          </pc:spChg>
          <pc:spChg chg="mod">
            <ac:chgData name="Fake Test User" userId="SID-0" providerId="Test" clId="FakeClientId" dt="2019-03-25T03:49:53.888" v="140" actId="207"/>
            <ac:spMkLst>
              <pc:docMk/>
              <pc:sldMasterMk cId="0" sldId="2147483648"/>
              <pc:sldLayoutMk cId="0" sldId="2147483649"/>
              <ac:spMk id="28" creationId="{00000000-0000-0000-0000-000000000000}"/>
            </ac:spMkLst>
          </pc:spChg>
        </pc:sldLayoutChg>
        <pc:sldLayoutChg chg="modSp">
          <pc:chgData name="Fake Test User" userId="SID-0" providerId="Test" clId="FakeClientId" dt="2019-03-22T08:18:58.549" v="10" actId="790"/>
          <pc:sldLayoutMkLst>
            <pc:docMk/>
            <pc:sldMasterMk cId="0" sldId="2147483648"/>
            <pc:sldLayoutMk cId="0" sldId="2147483650"/>
          </pc:sldLayoutMkLst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3-22T08:19:05.814" v="12" actId="790"/>
          <pc:sldLayoutMkLst>
            <pc:docMk/>
            <pc:sldMasterMk cId="0" sldId="2147483648"/>
            <pc:sldLayoutMk cId="0" sldId="2147483652"/>
          </pc:sldLayoutMkLst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9" creationId="{B32CA5EA-865E-4EF0-89BB-61FD6EFE265C}"/>
            </ac:spMkLst>
          </pc:spChg>
        </pc:sldLayoutChg>
        <pc:sldLayoutChg chg="modSp">
          <pc:chgData name="Fake Test User" userId="SID-0" providerId="Test" clId="FakeClientId" dt="2019-03-22T08:19:09.236" v="13" actId="790"/>
          <pc:sldLayoutMkLst>
            <pc:docMk/>
            <pc:sldMasterMk cId="0" sldId="2147483648"/>
            <pc:sldLayoutMk cId="0" sldId="2147483656"/>
          </pc:sldLayoutMkLst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9" creationId="{BD5BE3E6-AFB3-460C-834B-D73EE2A7C06F}"/>
            </ac:spMkLst>
          </pc:spChg>
        </pc:sldLayoutChg>
        <pc:sldLayoutChg chg="modSp">
          <pc:chgData name="Fake Test User" userId="SID-0" providerId="Test" clId="FakeClientId" dt="2019-03-22T08:19:43.194" v="14"/>
          <pc:sldLayoutMkLst>
            <pc:docMk/>
            <pc:sldMasterMk cId="0" sldId="2147483648"/>
            <pc:sldLayoutMk cId="2718787432" sldId="2147483657"/>
          </pc:sldLayoutMkLst>
          <pc:spChg chg="mod">
            <ac:chgData name="Fake Test User" userId="SID-0" providerId="Test" clId="FakeClientId" dt="2019-03-22T08:19:43.194" v="14"/>
            <ac:spMkLst>
              <pc:docMk/>
              <pc:sldMasterMk cId="0" sldId="2147483648"/>
              <pc:sldLayoutMk cId="2718787432" sldId="2147483657"/>
              <ac:spMk id="2" creationId="{33133CFB-98CB-4408-8818-24F931AC137B}"/>
            </ac:spMkLst>
          </pc:spChg>
          <pc:spChg chg="mod">
            <ac:chgData name="Fake Test User" userId="SID-0" providerId="Test" clId="FakeClientId" dt="2019-03-22T08:19:01.924" v="11" actId="790"/>
            <ac:spMkLst>
              <pc:docMk/>
              <pc:sldMasterMk cId="0" sldId="2147483648"/>
              <pc:sldLayoutMk cId="2718787432" sldId="2147483657"/>
              <ac:spMk id="3" creationId="{A6EE7E31-13F0-404F-BFFF-EE236EB5D4B4}"/>
            </ac:spMkLst>
          </pc:spChg>
          <pc:spChg chg="mod">
            <ac:chgData name="Fake Test User" userId="SID-0" providerId="Test" clId="FakeClientId" dt="2019-03-22T08:19:01.924" v="11" actId="790"/>
            <ac:spMkLst>
              <pc:docMk/>
              <pc:sldMasterMk cId="0" sldId="2147483648"/>
              <pc:sldLayoutMk cId="2718787432" sldId="2147483657"/>
              <ac:spMk id="4" creationId="{04FC6F67-BAE4-413D-8066-1E361D58912A}"/>
            </ac:spMkLst>
          </pc:spChg>
          <pc:spChg chg="mod">
            <ac:chgData name="Fake Test User" userId="SID-0" providerId="Test" clId="FakeClientId" dt="2019-03-22T08:19:01.924" v="11" actId="790"/>
            <ac:spMkLst>
              <pc:docMk/>
              <pc:sldMasterMk cId="0" sldId="2147483648"/>
              <pc:sldLayoutMk cId="2718787432" sldId="2147483657"/>
              <ac:spMk id="14" creationId="{DF566D8F-E696-41DE-BA1C-A8D0C7F03EDA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2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43234-06DA-47D2-BDBD-6EE4FCD71EB7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6AFE76A-1714-467D-9B18-7BE615724ADD}">
      <dgm:prSet phldrT="[Текст]"/>
      <dgm:spPr/>
      <dgm:t>
        <a:bodyPr/>
        <a:lstStyle/>
        <a:p>
          <a:r>
            <a:rPr lang="ru-RU" dirty="0" smtClean="0"/>
            <a:t>1. Изменять требования к конечному продукту в течение всего цикла его разработки</a:t>
          </a:r>
          <a:endParaRPr lang="ru-RU" dirty="0"/>
        </a:p>
      </dgm:t>
    </dgm:pt>
    <dgm:pt modelId="{4A101F92-0BC9-4451-B58F-CEAF8E96056D}" type="parTrans" cxnId="{E8DEA18D-7CEC-4540-86FB-AEBDE943E789}">
      <dgm:prSet/>
      <dgm:spPr/>
      <dgm:t>
        <a:bodyPr/>
        <a:lstStyle/>
        <a:p>
          <a:endParaRPr lang="ru-RU"/>
        </a:p>
      </dgm:t>
    </dgm:pt>
    <dgm:pt modelId="{12313296-8EC4-481E-87C5-AF3C577DA216}" type="sibTrans" cxnId="{E8DEA18D-7CEC-4540-86FB-AEBDE943E789}">
      <dgm:prSet/>
      <dgm:spPr/>
      <dgm:t>
        <a:bodyPr/>
        <a:lstStyle/>
        <a:p>
          <a:endParaRPr lang="ru-RU"/>
        </a:p>
      </dgm:t>
    </dgm:pt>
    <dgm:pt modelId="{82502097-0C6C-4822-B09A-E33A7315B844}">
      <dgm:prSet phldrT="[Текст]"/>
      <dgm:spPr/>
      <dgm:t>
        <a:bodyPr/>
        <a:lstStyle/>
        <a:p>
          <a:r>
            <a:rPr lang="ru-RU" dirty="0" smtClean="0"/>
            <a:t>2. Поставлять рабочее ПО как можно чаще</a:t>
          </a:r>
          <a:endParaRPr lang="ru-RU" dirty="0"/>
        </a:p>
      </dgm:t>
    </dgm:pt>
    <dgm:pt modelId="{F818FDFD-3487-485E-85D1-5BAC8073155E}" type="parTrans" cxnId="{F5C27599-1233-42D5-BC9B-C49B40F4EA34}">
      <dgm:prSet/>
      <dgm:spPr/>
      <dgm:t>
        <a:bodyPr/>
        <a:lstStyle/>
        <a:p>
          <a:endParaRPr lang="ru-RU"/>
        </a:p>
      </dgm:t>
    </dgm:pt>
    <dgm:pt modelId="{C06481EB-C335-4DD3-9BE5-0D61A4864A65}" type="sibTrans" cxnId="{F5C27599-1233-42D5-BC9B-C49B40F4EA34}">
      <dgm:prSet/>
      <dgm:spPr/>
      <dgm:t>
        <a:bodyPr/>
        <a:lstStyle/>
        <a:p>
          <a:endParaRPr lang="ru-RU"/>
        </a:p>
      </dgm:t>
    </dgm:pt>
    <dgm:pt modelId="{15F84051-CA7B-418C-8C6B-5C1110DC1254}">
      <dgm:prSet phldrT="[Текст]"/>
      <dgm:spPr/>
      <dgm:t>
        <a:bodyPr/>
        <a:lstStyle/>
        <a:p>
          <a:r>
            <a:rPr lang="ru-RU" dirty="0" smtClean="0"/>
            <a:t>3. Поддерживать сотрудничество между разработчиками и заказчиком в течение всего цикла разработки</a:t>
          </a:r>
          <a:endParaRPr lang="ru-RU" dirty="0"/>
        </a:p>
      </dgm:t>
    </dgm:pt>
    <dgm:pt modelId="{877A5DB7-EA62-421E-9C47-2F7329E8EA28}" type="parTrans" cxnId="{FB7AAD4D-BE5C-4D81-A3F0-4D71D14EA4D9}">
      <dgm:prSet/>
      <dgm:spPr/>
      <dgm:t>
        <a:bodyPr/>
        <a:lstStyle/>
        <a:p>
          <a:endParaRPr lang="ru-RU"/>
        </a:p>
      </dgm:t>
    </dgm:pt>
    <dgm:pt modelId="{48257A5E-6763-4A82-BF6D-DFD294200128}" type="sibTrans" cxnId="{FB7AAD4D-BE5C-4D81-A3F0-4D71D14EA4D9}">
      <dgm:prSet/>
      <dgm:spPr/>
      <dgm:t>
        <a:bodyPr/>
        <a:lstStyle/>
        <a:p>
          <a:endParaRPr lang="ru-RU"/>
        </a:p>
      </dgm:t>
    </dgm:pt>
    <dgm:pt modelId="{B58C547C-F4F6-4C98-BC3F-FA81DFF4D477}">
      <dgm:prSet phldrT="[Текст]"/>
      <dgm:spPr/>
      <dgm:t>
        <a:bodyPr/>
        <a:lstStyle/>
        <a:p>
          <a:r>
            <a:rPr lang="ru-RU" dirty="0" smtClean="0"/>
            <a:t>4. Удовлетворять клиентов, заблаговременно и постоянно</a:t>
          </a:r>
          <a:endParaRPr lang="ru-RU" dirty="0"/>
        </a:p>
      </dgm:t>
    </dgm:pt>
    <dgm:pt modelId="{BC0859A4-9CA7-452F-B6E9-719D5985E0E0}" type="parTrans" cxnId="{2DA097A9-F9A9-4F96-8FD6-AB27AF04ACDB}">
      <dgm:prSet/>
      <dgm:spPr/>
      <dgm:t>
        <a:bodyPr/>
        <a:lstStyle/>
        <a:p>
          <a:endParaRPr lang="ru-RU"/>
        </a:p>
      </dgm:t>
    </dgm:pt>
    <dgm:pt modelId="{F7FB505D-96BC-48FF-84BE-491C1BBC7E43}" type="sibTrans" cxnId="{2DA097A9-F9A9-4F96-8FD6-AB27AF04ACDB}">
      <dgm:prSet/>
      <dgm:spPr/>
      <dgm:t>
        <a:bodyPr/>
        <a:lstStyle/>
        <a:p>
          <a:endParaRPr lang="ru-RU"/>
        </a:p>
      </dgm:t>
    </dgm:pt>
    <dgm:pt modelId="{94B8DCF1-9FE1-464E-8E4E-92416C49F903}">
      <dgm:prSet phldrT="[Текст]"/>
      <dgm:spPr/>
      <dgm:t>
        <a:bodyPr/>
        <a:lstStyle/>
        <a:p>
          <a:r>
            <a:rPr lang="ru-RU" dirty="0" smtClean="0"/>
            <a:t>5. Поддерживать и мотивировать всех, кто вовлечен в проект </a:t>
          </a:r>
          <a:endParaRPr lang="ru-RU" dirty="0"/>
        </a:p>
      </dgm:t>
    </dgm:pt>
    <dgm:pt modelId="{5A704A02-910F-4E7F-8F0B-1AB1BF147998}" type="parTrans" cxnId="{65D8DCCF-796E-4C7C-9FCC-9B14284367A4}">
      <dgm:prSet/>
      <dgm:spPr/>
      <dgm:t>
        <a:bodyPr/>
        <a:lstStyle/>
        <a:p>
          <a:endParaRPr lang="ru-RU"/>
        </a:p>
      </dgm:t>
    </dgm:pt>
    <dgm:pt modelId="{0147F108-DA76-4059-9282-196A03EBB26F}" type="sibTrans" cxnId="{65D8DCCF-796E-4C7C-9FCC-9B14284367A4}">
      <dgm:prSet/>
      <dgm:spPr/>
      <dgm:t>
        <a:bodyPr/>
        <a:lstStyle/>
        <a:p>
          <a:endParaRPr lang="ru-RU"/>
        </a:p>
      </dgm:t>
    </dgm:pt>
    <dgm:pt modelId="{7971818F-2B78-4919-B036-7F258D74C1D5}">
      <dgm:prSet phldrT="[Текст]"/>
      <dgm:spPr/>
      <dgm:t>
        <a:bodyPr/>
        <a:lstStyle/>
        <a:p>
          <a:r>
            <a:rPr lang="ru-RU" dirty="0" smtClean="0"/>
            <a:t>6. Обеспечивать непосредственное взаимодействие между разработчиками </a:t>
          </a:r>
          <a:endParaRPr lang="ru-RU" dirty="0"/>
        </a:p>
      </dgm:t>
    </dgm:pt>
    <dgm:pt modelId="{8C9DCB09-193E-4EA3-B09A-2097F3561ECE}" type="parTrans" cxnId="{E2862905-EE58-4546-8BE9-0F24E89E488F}">
      <dgm:prSet/>
      <dgm:spPr/>
      <dgm:t>
        <a:bodyPr/>
        <a:lstStyle/>
        <a:p>
          <a:endParaRPr lang="ru-RU"/>
        </a:p>
      </dgm:t>
    </dgm:pt>
    <dgm:pt modelId="{EE91E7B2-6136-4EA8-B811-A8433BAE77C2}" type="sibTrans" cxnId="{E2862905-EE58-4546-8BE9-0F24E89E488F}">
      <dgm:prSet/>
      <dgm:spPr/>
      <dgm:t>
        <a:bodyPr/>
        <a:lstStyle/>
        <a:p>
          <a:endParaRPr lang="ru-RU"/>
        </a:p>
      </dgm:t>
    </dgm:pt>
    <dgm:pt modelId="{0E011BC4-4217-416E-8640-E5125E22854E}" type="pres">
      <dgm:prSet presAssocID="{5A243234-06DA-47D2-BDBD-6EE4FCD71E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E4460B-4E61-4ED1-9418-F8CB21E53560}" type="pres">
      <dgm:prSet presAssocID="{46AFE76A-1714-467D-9B18-7BE615724AD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572E4-0AF9-47BD-BDF8-6BE915D0460F}" type="pres">
      <dgm:prSet presAssocID="{12313296-8EC4-481E-87C5-AF3C577DA216}" presName="sibTrans" presStyleCnt="0"/>
      <dgm:spPr/>
    </dgm:pt>
    <dgm:pt modelId="{8EA9CF10-543D-4D3F-B139-A252323FCC49}" type="pres">
      <dgm:prSet presAssocID="{82502097-0C6C-4822-B09A-E33A7315B84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EE99C-54BC-4B29-9254-BE0C37B161BC}" type="pres">
      <dgm:prSet presAssocID="{C06481EB-C335-4DD3-9BE5-0D61A4864A65}" presName="sibTrans" presStyleCnt="0"/>
      <dgm:spPr/>
    </dgm:pt>
    <dgm:pt modelId="{20DFF429-6564-4105-892F-13DCDBC7D978}" type="pres">
      <dgm:prSet presAssocID="{15F84051-CA7B-418C-8C6B-5C1110DC125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4634F-CF24-4370-881A-0D5FF2DEB7CB}" type="pres">
      <dgm:prSet presAssocID="{48257A5E-6763-4A82-BF6D-DFD294200128}" presName="sibTrans" presStyleCnt="0"/>
      <dgm:spPr/>
    </dgm:pt>
    <dgm:pt modelId="{AFBD190D-2701-45F9-BB4D-BFDBD77CB68C}" type="pres">
      <dgm:prSet presAssocID="{B58C547C-F4F6-4C98-BC3F-FA81DFF4D47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61CD5-F54B-4112-AD5A-AEFEB2FCBB90}" type="pres">
      <dgm:prSet presAssocID="{F7FB505D-96BC-48FF-84BE-491C1BBC7E43}" presName="sibTrans" presStyleCnt="0"/>
      <dgm:spPr/>
    </dgm:pt>
    <dgm:pt modelId="{E8A874D0-2E4D-46F1-8401-5279DE1418E3}" type="pres">
      <dgm:prSet presAssocID="{94B8DCF1-9FE1-464E-8E4E-92416C49F90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03777-017F-4D19-80B4-4567376A6635}" type="pres">
      <dgm:prSet presAssocID="{0147F108-DA76-4059-9282-196A03EBB26F}" presName="sibTrans" presStyleCnt="0"/>
      <dgm:spPr/>
    </dgm:pt>
    <dgm:pt modelId="{B744F8A0-E0F7-4C92-A188-0D70ED8C4C54}" type="pres">
      <dgm:prSet presAssocID="{7971818F-2B78-4919-B036-7F258D74C1D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1A02CC-0394-4B72-B315-B8F0D13E1623}" type="presOf" srcId="{94B8DCF1-9FE1-464E-8E4E-92416C49F903}" destId="{E8A874D0-2E4D-46F1-8401-5279DE1418E3}" srcOrd="0" destOrd="0" presId="urn:microsoft.com/office/officeart/2005/8/layout/default"/>
    <dgm:cxn modelId="{B470866C-D44F-40DA-89EB-E7C31DA72062}" type="presOf" srcId="{46AFE76A-1714-467D-9B18-7BE615724ADD}" destId="{54E4460B-4E61-4ED1-9418-F8CB21E53560}" srcOrd="0" destOrd="0" presId="urn:microsoft.com/office/officeart/2005/8/layout/default"/>
    <dgm:cxn modelId="{D49610C1-0E64-422C-BC79-B5C5F7ED55F0}" type="presOf" srcId="{B58C547C-F4F6-4C98-BC3F-FA81DFF4D477}" destId="{AFBD190D-2701-45F9-BB4D-BFDBD77CB68C}" srcOrd="0" destOrd="0" presId="urn:microsoft.com/office/officeart/2005/8/layout/default"/>
    <dgm:cxn modelId="{E8DEA18D-7CEC-4540-86FB-AEBDE943E789}" srcId="{5A243234-06DA-47D2-BDBD-6EE4FCD71EB7}" destId="{46AFE76A-1714-467D-9B18-7BE615724ADD}" srcOrd="0" destOrd="0" parTransId="{4A101F92-0BC9-4451-B58F-CEAF8E96056D}" sibTransId="{12313296-8EC4-481E-87C5-AF3C577DA216}"/>
    <dgm:cxn modelId="{FB7AAD4D-BE5C-4D81-A3F0-4D71D14EA4D9}" srcId="{5A243234-06DA-47D2-BDBD-6EE4FCD71EB7}" destId="{15F84051-CA7B-418C-8C6B-5C1110DC1254}" srcOrd="2" destOrd="0" parTransId="{877A5DB7-EA62-421E-9C47-2F7329E8EA28}" sibTransId="{48257A5E-6763-4A82-BF6D-DFD294200128}"/>
    <dgm:cxn modelId="{2DA097A9-F9A9-4F96-8FD6-AB27AF04ACDB}" srcId="{5A243234-06DA-47D2-BDBD-6EE4FCD71EB7}" destId="{B58C547C-F4F6-4C98-BC3F-FA81DFF4D477}" srcOrd="3" destOrd="0" parTransId="{BC0859A4-9CA7-452F-B6E9-719D5985E0E0}" sibTransId="{F7FB505D-96BC-48FF-84BE-491C1BBC7E43}"/>
    <dgm:cxn modelId="{854C1F1A-FF43-417E-B399-D2EAF580642E}" type="presOf" srcId="{7971818F-2B78-4919-B036-7F258D74C1D5}" destId="{B744F8A0-E0F7-4C92-A188-0D70ED8C4C54}" srcOrd="0" destOrd="0" presId="urn:microsoft.com/office/officeart/2005/8/layout/default"/>
    <dgm:cxn modelId="{F5C27599-1233-42D5-BC9B-C49B40F4EA34}" srcId="{5A243234-06DA-47D2-BDBD-6EE4FCD71EB7}" destId="{82502097-0C6C-4822-B09A-E33A7315B844}" srcOrd="1" destOrd="0" parTransId="{F818FDFD-3487-485E-85D1-5BAC8073155E}" sibTransId="{C06481EB-C335-4DD3-9BE5-0D61A4864A65}"/>
    <dgm:cxn modelId="{6C9BF446-1FA3-47AB-BB37-092B2B7DF074}" type="presOf" srcId="{15F84051-CA7B-418C-8C6B-5C1110DC1254}" destId="{20DFF429-6564-4105-892F-13DCDBC7D978}" srcOrd="0" destOrd="0" presId="urn:microsoft.com/office/officeart/2005/8/layout/default"/>
    <dgm:cxn modelId="{E2862905-EE58-4546-8BE9-0F24E89E488F}" srcId="{5A243234-06DA-47D2-BDBD-6EE4FCD71EB7}" destId="{7971818F-2B78-4919-B036-7F258D74C1D5}" srcOrd="5" destOrd="0" parTransId="{8C9DCB09-193E-4EA3-B09A-2097F3561ECE}" sibTransId="{EE91E7B2-6136-4EA8-B811-A8433BAE77C2}"/>
    <dgm:cxn modelId="{7511AAA4-31BF-4F51-B6D8-C00E5314F7F4}" type="presOf" srcId="{5A243234-06DA-47D2-BDBD-6EE4FCD71EB7}" destId="{0E011BC4-4217-416E-8640-E5125E22854E}" srcOrd="0" destOrd="0" presId="urn:microsoft.com/office/officeart/2005/8/layout/default"/>
    <dgm:cxn modelId="{64B8CC21-F1F7-4AD3-85CD-ECC9DD37534C}" type="presOf" srcId="{82502097-0C6C-4822-B09A-E33A7315B844}" destId="{8EA9CF10-543D-4D3F-B139-A252323FCC49}" srcOrd="0" destOrd="0" presId="urn:microsoft.com/office/officeart/2005/8/layout/default"/>
    <dgm:cxn modelId="{65D8DCCF-796E-4C7C-9FCC-9B14284367A4}" srcId="{5A243234-06DA-47D2-BDBD-6EE4FCD71EB7}" destId="{94B8DCF1-9FE1-464E-8E4E-92416C49F903}" srcOrd="4" destOrd="0" parTransId="{5A704A02-910F-4E7F-8F0B-1AB1BF147998}" sibTransId="{0147F108-DA76-4059-9282-196A03EBB26F}"/>
    <dgm:cxn modelId="{7D49E938-B6D2-44CF-AAF0-3C8DEEB8A097}" type="presParOf" srcId="{0E011BC4-4217-416E-8640-E5125E22854E}" destId="{54E4460B-4E61-4ED1-9418-F8CB21E53560}" srcOrd="0" destOrd="0" presId="urn:microsoft.com/office/officeart/2005/8/layout/default"/>
    <dgm:cxn modelId="{C547C06F-4848-49C7-BAA6-B9C682B62004}" type="presParOf" srcId="{0E011BC4-4217-416E-8640-E5125E22854E}" destId="{B5F572E4-0AF9-47BD-BDF8-6BE915D0460F}" srcOrd="1" destOrd="0" presId="urn:microsoft.com/office/officeart/2005/8/layout/default"/>
    <dgm:cxn modelId="{92A0E6A3-1B6B-467C-B623-605CE92FCFE7}" type="presParOf" srcId="{0E011BC4-4217-416E-8640-E5125E22854E}" destId="{8EA9CF10-543D-4D3F-B139-A252323FCC49}" srcOrd="2" destOrd="0" presId="urn:microsoft.com/office/officeart/2005/8/layout/default"/>
    <dgm:cxn modelId="{6C7339AA-1E39-452A-9312-9A115442A2B8}" type="presParOf" srcId="{0E011BC4-4217-416E-8640-E5125E22854E}" destId="{602EE99C-54BC-4B29-9254-BE0C37B161BC}" srcOrd="3" destOrd="0" presId="urn:microsoft.com/office/officeart/2005/8/layout/default"/>
    <dgm:cxn modelId="{D1393914-578C-4307-B2CB-D064F5F6B518}" type="presParOf" srcId="{0E011BC4-4217-416E-8640-E5125E22854E}" destId="{20DFF429-6564-4105-892F-13DCDBC7D978}" srcOrd="4" destOrd="0" presId="urn:microsoft.com/office/officeart/2005/8/layout/default"/>
    <dgm:cxn modelId="{F3CDD9D1-1FF4-4DCE-9962-FD57AAD3D5C7}" type="presParOf" srcId="{0E011BC4-4217-416E-8640-E5125E22854E}" destId="{55D4634F-CF24-4370-881A-0D5FF2DEB7CB}" srcOrd="5" destOrd="0" presId="urn:microsoft.com/office/officeart/2005/8/layout/default"/>
    <dgm:cxn modelId="{28847F6A-D635-4603-8589-25254B61692B}" type="presParOf" srcId="{0E011BC4-4217-416E-8640-E5125E22854E}" destId="{AFBD190D-2701-45F9-BB4D-BFDBD77CB68C}" srcOrd="6" destOrd="0" presId="urn:microsoft.com/office/officeart/2005/8/layout/default"/>
    <dgm:cxn modelId="{50F301CD-772C-49F8-8342-21F8F79B51DB}" type="presParOf" srcId="{0E011BC4-4217-416E-8640-E5125E22854E}" destId="{AF261CD5-F54B-4112-AD5A-AEFEB2FCBB90}" srcOrd="7" destOrd="0" presId="urn:microsoft.com/office/officeart/2005/8/layout/default"/>
    <dgm:cxn modelId="{401FE688-FDCF-42B0-8F1E-98A695F5375E}" type="presParOf" srcId="{0E011BC4-4217-416E-8640-E5125E22854E}" destId="{E8A874D0-2E4D-46F1-8401-5279DE1418E3}" srcOrd="8" destOrd="0" presId="urn:microsoft.com/office/officeart/2005/8/layout/default"/>
    <dgm:cxn modelId="{EC5B4740-878F-4C70-90F2-691A5C6C536B}" type="presParOf" srcId="{0E011BC4-4217-416E-8640-E5125E22854E}" destId="{EFB03777-017F-4D19-80B4-4567376A6635}" srcOrd="9" destOrd="0" presId="urn:microsoft.com/office/officeart/2005/8/layout/default"/>
    <dgm:cxn modelId="{7C657D11-F8DF-4048-8C5C-08ECE84F081B}" type="presParOf" srcId="{0E011BC4-4217-416E-8640-E5125E22854E}" destId="{B744F8A0-E0F7-4C92-A188-0D70ED8C4C5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11E206-3F6C-4535-B4C2-1852A1175E7D}" type="doc">
      <dgm:prSet loTypeId="urn:microsoft.com/office/officeart/2005/8/layout/list1" loCatId="list" qsTypeId="urn:microsoft.com/office/officeart/2005/8/quickstyle/simple1#7" qsCatId="simple" csTypeId="urn:microsoft.com/office/officeart/2005/8/colors/accent1_2#2" csCatId="accent1" phldr="1"/>
      <dgm:spPr/>
      <dgm:t>
        <a:bodyPr rtlCol="0"/>
        <a:lstStyle/>
        <a:p>
          <a:pPr rtl="0"/>
          <a:endParaRPr lang="en-US"/>
        </a:p>
      </dgm:t>
    </dgm:pt>
    <dgm:pt modelId="{96F225B3-2268-4CB1-9A6D-DD3D78235A90}">
      <dgm:prSet custT="1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ru-RU" sz="1800" b="1" noProof="0" dirty="0" smtClean="0">
              <a:solidFill>
                <a:schemeClr val="bg2"/>
              </a:solidFill>
              <a:ea typeface="+mn-ea"/>
              <a:cs typeface="+mn-cs"/>
            </a:rPr>
            <a:t>Для этого нужно контролировать: </a:t>
          </a:r>
          <a:endParaRPr lang="ru-RU" sz="1800" b="1" noProof="0" dirty="0">
            <a:solidFill>
              <a:schemeClr val="bg2"/>
            </a:solidFill>
          </a:endParaRPr>
        </a:p>
      </dgm:t>
    </dgm:pt>
    <dgm:pt modelId="{BB73B217-FF8F-4C8F-8CD2-4750708F0382}" type="parTrans" cxnId="{667C7982-07DA-481C-9497-BB8D1BD54CE6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F7D5E32B-2816-47FB-95E5-01C708BBC493}" type="sibTrans" cxnId="{667C7982-07DA-481C-9497-BB8D1BD54CE6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73381DCD-C269-4E6D-9AFB-BECEE2749D18}">
      <dgm:prSet custT="1"/>
      <dgm:spPr>
        <a:noFill/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ru-RU" sz="1600" noProof="0" dirty="0" smtClean="0">
              <a:solidFill>
                <a:schemeClr val="bg2"/>
              </a:solidFill>
              <a:ea typeface="+mn-ea"/>
              <a:cs typeface="+mn-cs"/>
            </a:rPr>
            <a:t>- сроки достижения вехи; </a:t>
          </a:r>
          <a:endParaRPr lang="ru-RU" sz="1600" noProof="0" dirty="0">
            <a:solidFill>
              <a:schemeClr val="bg2"/>
            </a:solidFill>
          </a:endParaRPr>
        </a:p>
      </dgm:t>
    </dgm:pt>
    <dgm:pt modelId="{720D56F4-65FC-4CDA-8B3B-12DC7D227BE8}" type="parTrans" cxnId="{60D789E2-7A32-4437-8E2C-8B560B3784C0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85349A43-5576-44C6-8D13-62F2BF5EFAFB}" type="sibTrans" cxnId="{60D789E2-7A32-4437-8E2C-8B560B3784C0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9270810E-5EDA-493C-94A3-CD56D6BDC201}">
      <dgm:prSet custT="1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ru-RU" sz="1800" b="1" noProof="0" dirty="0" smtClean="0">
              <a:solidFill>
                <a:schemeClr val="bg2"/>
              </a:solidFill>
              <a:ea typeface="+mn-ea"/>
              <a:cs typeface="+mn-cs"/>
            </a:rPr>
            <a:t>Существуют четыре типа зависимости работ:</a:t>
          </a:r>
          <a:endParaRPr lang="ru-RU" sz="1800" b="1" noProof="0" dirty="0">
            <a:solidFill>
              <a:schemeClr val="bg2"/>
            </a:solidFill>
          </a:endParaRPr>
        </a:p>
      </dgm:t>
    </dgm:pt>
    <dgm:pt modelId="{8AFFD4DB-1827-4550-B581-D6836D1A7B41}" type="parTrans" cxnId="{304B3FEF-A04A-4EB6-B224-EBD06900C776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C6C5529E-8F47-4FCC-A5E6-616381E60A8A}" type="sibTrans" cxnId="{304B3FEF-A04A-4EB6-B224-EBD06900C776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6A69E878-6E4C-4840-B8F1-E395DA9854AF}">
      <dgm:prSet custT="1"/>
      <dgm:spPr>
        <a:noFill/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ru-RU" sz="1600" noProof="0" dirty="0" smtClean="0">
              <a:solidFill>
                <a:schemeClr val="bg2"/>
              </a:solidFill>
              <a:ea typeface="+mn-ea"/>
              <a:cs typeface="+mn-cs"/>
            </a:rPr>
            <a:t>-"финиш-старт" — завершение одной работы зависит от начала другой; </a:t>
          </a:r>
          <a:endParaRPr lang="ru-RU" sz="1600" noProof="0" dirty="0">
            <a:solidFill>
              <a:schemeClr val="bg2"/>
            </a:solidFill>
          </a:endParaRPr>
        </a:p>
      </dgm:t>
    </dgm:pt>
    <dgm:pt modelId="{E57BA40C-1429-48A7-B536-012502266669}" type="parTrans" cxnId="{606D715F-4BB7-40D4-B96D-3A1EE6FD1F64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29EBC539-22E0-4AC6-97FB-361BDF867572}" type="sibTrans" cxnId="{606D715F-4BB7-40D4-B96D-3A1EE6FD1F64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C9C41931-34BC-4958-9463-80F212BF651D}">
      <dgm:prSet custT="1"/>
      <dgm:spPr/>
      <dgm:t>
        <a:bodyPr/>
        <a:lstStyle/>
        <a:p>
          <a:r>
            <a:rPr lang="ru-RU" sz="1600" noProof="0" dirty="0">
              <a:solidFill>
                <a:schemeClr val="bg2"/>
              </a:solidFill>
              <a:ea typeface="+mn-ea"/>
              <a:cs typeface="+mn-cs"/>
            </a:rPr>
            <a:t>- стоимостные показатели достижения; </a:t>
          </a:r>
        </a:p>
      </dgm:t>
    </dgm:pt>
    <dgm:pt modelId="{8DADD55C-ECAA-4D80-90F0-FAC5B917FBA0}" type="parTrans" cxnId="{C5992455-4D5D-4CA0-A3FA-A8619EC22AED}">
      <dgm:prSet/>
      <dgm:spPr/>
      <dgm:t>
        <a:bodyPr/>
        <a:lstStyle/>
        <a:p>
          <a:endParaRPr lang="ru-RU"/>
        </a:p>
      </dgm:t>
    </dgm:pt>
    <dgm:pt modelId="{225980ED-862B-4094-B516-2BFF6F1CCC27}" type="sibTrans" cxnId="{C5992455-4D5D-4CA0-A3FA-A8619EC22AED}">
      <dgm:prSet/>
      <dgm:spPr/>
      <dgm:t>
        <a:bodyPr/>
        <a:lstStyle/>
        <a:p>
          <a:endParaRPr lang="ru-RU"/>
        </a:p>
      </dgm:t>
    </dgm:pt>
    <dgm:pt modelId="{410A1ED6-E2D8-49A3-B457-76DD88578DD8}">
      <dgm:prSet custT="1"/>
      <dgm:spPr/>
      <dgm:t>
        <a:bodyPr/>
        <a:lstStyle/>
        <a:p>
          <a:r>
            <a:rPr lang="ru-RU" sz="1600" noProof="0" dirty="0">
              <a:solidFill>
                <a:schemeClr val="bg2"/>
              </a:solidFill>
              <a:ea typeface="+mn-ea"/>
              <a:cs typeface="+mn-cs"/>
            </a:rPr>
            <a:t>- соответствие достигнутых результатов плановым. </a:t>
          </a:r>
        </a:p>
      </dgm:t>
    </dgm:pt>
    <dgm:pt modelId="{F8CCD72A-071B-40AB-B5B7-696E76260A08}" type="parTrans" cxnId="{32F6F84B-BD32-4AE0-9C1D-31210B36418A}">
      <dgm:prSet/>
      <dgm:spPr/>
      <dgm:t>
        <a:bodyPr/>
        <a:lstStyle/>
        <a:p>
          <a:endParaRPr lang="ru-RU"/>
        </a:p>
      </dgm:t>
    </dgm:pt>
    <dgm:pt modelId="{F408B19A-4280-48E2-A54D-430BEF43782E}" type="sibTrans" cxnId="{32F6F84B-BD32-4AE0-9C1D-31210B36418A}">
      <dgm:prSet/>
      <dgm:spPr/>
      <dgm:t>
        <a:bodyPr/>
        <a:lstStyle/>
        <a:p>
          <a:endParaRPr lang="ru-RU"/>
        </a:p>
      </dgm:t>
    </dgm:pt>
    <dgm:pt modelId="{FEF0A4C8-E45B-4A34-ACAC-0433F724F76F}">
      <dgm:prSet custT="1"/>
      <dgm:spPr/>
      <dgm:t>
        <a:bodyPr/>
        <a:lstStyle/>
        <a:p>
          <a:r>
            <a:rPr lang="ru-RU" sz="1600" noProof="0" dirty="0">
              <a:solidFill>
                <a:schemeClr val="bg2"/>
              </a:solidFill>
              <a:ea typeface="+mn-ea"/>
              <a:cs typeface="+mn-cs"/>
            </a:rPr>
            <a:t>- «старт-финиш» — начало одного действия зависит от окончания другого; </a:t>
          </a:r>
        </a:p>
      </dgm:t>
    </dgm:pt>
    <dgm:pt modelId="{4ED9D57E-C7DE-4222-9C48-15AB1A6E09FD}" type="parTrans" cxnId="{6BD2F187-4BBA-4523-8116-5A4E821EC9B1}">
      <dgm:prSet/>
      <dgm:spPr/>
      <dgm:t>
        <a:bodyPr/>
        <a:lstStyle/>
        <a:p>
          <a:endParaRPr lang="ru-RU"/>
        </a:p>
      </dgm:t>
    </dgm:pt>
    <dgm:pt modelId="{F22320AF-8CA4-49A7-AD02-D72BC4AF86F8}" type="sibTrans" cxnId="{6BD2F187-4BBA-4523-8116-5A4E821EC9B1}">
      <dgm:prSet/>
      <dgm:spPr/>
      <dgm:t>
        <a:bodyPr/>
        <a:lstStyle/>
        <a:p>
          <a:endParaRPr lang="ru-RU"/>
        </a:p>
      </dgm:t>
    </dgm:pt>
    <dgm:pt modelId="{F006CDD1-5CF8-4A01-A50C-304FD992AE67}">
      <dgm:prSet custT="1"/>
      <dgm:spPr/>
      <dgm:t>
        <a:bodyPr/>
        <a:lstStyle/>
        <a:p>
          <a:r>
            <a:rPr lang="ru-RU" sz="1600" noProof="0" dirty="0">
              <a:solidFill>
                <a:schemeClr val="bg2"/>
              </a:solidFill>
              <a:ea typeface="+mn-ea"/>
              <a:cs typeface="+mn-cs"/>
            </a:rPr>
            <a:t>- «начало-начало» — старт одной работы зависит от старта другой; </a:t>
          </a:r>
        </a:p>
      </dgm:t>
    </dgm:pt>
    <dgm:pt modelId="{EC9B5C54-2924-44BC-A63E-6141B3098E70}" type="parTrans" cxnId="{E08322B1-B39E-4FF6-A145-D61BDFA2A9B2}">
      <dgm:prSet/>
      <dgm:spPr/>
      <dgm:t>
        <a:bodyPr/>
        <a:lstStyle/>
        <a:p>
          <a:endParaRPr lang="ru-RU"/>
        </a:p>
      </dgm:t>
    </dgm:pt>
    <dgm:pt modelId="{FBCC1250-1CA6-49A3-A0BA-9BF5BA9E01E7}" type="sibTrans" cxnId="{E08322B1-B39E-4FF6-A145-D61BDFA2A9B2}">
      <dgm:prSet/>
      <dgm:spPr/>
      <dgm:t>
        <a:bodyPr/>
        <a:lstStyle/>
        <a:p>
          <a:endParaRPr lang="ru-RU"/>
        </a:p>
      </dgm:t>
    </dgm:pt>
    <dgm:pt modelId="{17F27397-A043-4ADC-9045-518923203142}">
      <dgm:prSet custT="1"/>
      <dgm:spPr/>
      <dgm:t>
        <a:bodyPr/>
        <a:lstStyle/>
        <a:p>
          <a:r>
            <a:rPr lang="ru-RU" sz="1600" noProof="0" dirty="0">
              <a:solidFill>
                <a:schemeClr val="bg2"/>
              </a:solidFill>
              <a:ea typeface="+mn-ea"/>
              <a:cs typeface="+mn-cs"/>
            </a:rPr>
            <a:t>- «финиш-финиш» — окончание одной деятельности зависит от окончания другой. </a:t>
          </a:r>
        </a:p>
      </dgm:t>
    </dgm:pt>
    <dgm:pt modelId="{07B1028B-EA08-4EB9-BD75-E42783396696}" type="parTrans" cxnId="{2789A501-A914-43EC-BDA6-C90CF6174FE9}">
      <dgm:prSet/>
      <dgm:spPr/>
      <dgm:t>
        <a:bodyPr/>
        <a:lstStyle/>
        <a:p>
          <a:endParaRPr lang="ru-RU"/>
        </a:p>
      </dgm:t>
    </dgm:pt>
    <dgm:pt modelId="{6E1661BE-3219-4494-B85D-7BAFF189DCBA}" type="sibTrans" cxnId="{2789A501-A914-43EC-BDA6-C90CF6174FE9}">
      <dgm:prSet/>
      <dgm:spPr/>
      <dgm:t>
        <a:bodyPr/>
        <a:lstStyle/>
        <a:p>
          <a:endParaRPr lang="ru-RU"/>
        </a:p>
      </dgm:t>
    </dgm:pt>
    <dgm:pt modelId="{1A148C7C-2DF7-4A3E-8B60-CD1BB656DEB0}" type="pres">
      <dgm:prSet presAssocID="{1E11E206-3F6C-4535-B4C2-1852A1175E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069D38-BA13-4431-99AF-CCCC3F150DA1}" type="pres">
      <dgm:prSet presAssocID="{96F225B3-2268-4CB1-9A6D-DD3D78235A90}" presName="parentLin" presStyleCnt="0"/>
      <dgm:spPr/>
    </dgm:pt>
    <dgm:pt modelId="{626BC4C1-7783-44BE-91BE-44C956F5D34C}" type="pres">
      <dgm:prSet presAssocID="{96F225B3-2268-4CB1-9A6D-DD3D78235A9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B3DCA86-CC99-48ED-8764-6E81C7AE6BE9}" type="pres">
      <dgm:prSet presAssocID="{96F225B3-2268-4CB1-9A6D-DD3D78235A90}" presName="parentText" presStyleLbl="node1" presStyleIdx="0" presStyleCnt="2" custScaleX="96693" custScaleY="5670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A917F7A-6EF6-4379-B9C9-8385463527DE}" type="pres">
      <dgm:prSet presAssocID="{96F225B3-2268-4CB1-9A6D-DD3D78235A90}" presName="negativeSpace" presStyleCnt="0"/>
      <dgm:spPr/>
    </dgm:pt>
    <dgm:pt modelId="{D96AA0FF-3772-4C88-B9D9-D7702591B9A7}" type="pres">
      <dgm:prSet presAssocID="{96F225B3-2268-4CB1-9A6D-DD3D78235A90}" presName="childText" presStyleLbl="conFgAcc1" presStyleIdx="0" presStyleCnt="2" custScaleY="9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73737-E787-472F-AAE3-2E202980FDAD}" type="pres">
      <dgm:prSet presAssocID="{F7D5E32B-2816-47FB-95E5-01C708BBC493}" presName="spaceBetweenRectangles" presStyleCnt="0"/>
      <dgm:spPr/>
    </dgm:pt>
    <dgm:pt modelId="{2E035A50-D974-4530-9F87-25D1902BC720}" type="pres">
      <dgm:prSet presAssocID="{9270810E-5EDA-493C-94A3-CD56D6BDC201}" presName="parentLin" presStyleCnt="0"/>
      <dgm:spPr/>
    </dgm:pt>
    <dgm:pt modelId="{1A4914B0-4ADB-4422-A669-ADF399C2B1C5}" type="pres">
      <dgm:prSet presAssocID="{9270810E-5EDA-493C-94A3-CD56D6BDC20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88E0281-7FCC-4892-BD85-59C45354E9DA}" type="pres">
      <dgm:prSet presAssocID="{9270810E-5EDA-493C-94A3-CD56D6BDC201}" presName="parentText" presStyleLbl="node1" presStyleIdx="1" presStyleCnt="2" custScaleX="98677" custScaleY="5295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C42DE1F-FF80-4A87-843C-09E6A8F10F3F}" type="pres">
      <dgm:prSet presAssocID="{9270810E-5EDA-493C-94A3-CD56D6BDC201}" presName="negativeSpace" presStyleCnt="0"/>
      <dgm:spPr/>
    </dgm:pt>
    <dgm:pt modelId="{EA904451-CA9C-48CF-A3F7-6C4003934218}" type="pres">
      <dgm:prSet presAssocID="{9270810E-5EDA-493C-94A3-CD56D6BDC201}" presName="childText" presStyleLbl="conFgAcc1" presStyleIdx="1" presStyleCnt="2" custScaleY="96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D789E2-7A32-4437-8E2C-8B560B3784C0}" srcId="{96F225B3-2268-4CB1-9A6D-DD3D78235A90}" destId="{73381DCD-C269-4E6D-9AFB-BECEE2749D18}" srcOrd="0" destOrd="0" parTransId="{720D56F4-65FC-4CDA-8B3B-12DC7D227BE8}" sibTransId="{85349A43-5576-44C6-8D13-62F2BF5EFAFB}"/>
    <dgm:cxn modelId="{40B59960-F9D7-4F95-9D57-4870F0BE0296}" type="presOf" srcId="{410A1ED6-E2D8-49A3-B457-76DD88578DD8}" destId="{D96AA0FF-3772-4C88-B9D9-D7702591B9A7}" srcOrd="0" destOrd="2" presId="urn:microsoft.com/office/officeart/2005/8/layout/list1"/>
    <dgm:cxn modelId="{E08322B1-B39E-4FF6-A145-D61BDFA2A9B2}" srcId="{9270810E-5EDA-493C-94A3-CD56D6BDC201}" destId="{F006CDD1-5CF8-4A01-A50C-304FD992AE67}" srcOrd="2" destOrd="0" parTransId="{EC9B5C54-2924-44BC-A63E-6141B3098E70}" sibTransId="{FBCC1250-1CA6-49A3-A0BA-9BF5BA9E01E7}"/>
    <dgm:cxn modelId="{06648C68-17D5-4856-978E-753512428FD8}" type="presOf" srcId="{73381DCD-C269-4E6D-9AFB-BECEE2749D18}" destId="{D96AA0FF-3772-4C88-B9D9-D7702591B9A7}" srcOrd="0" destOrd="0" presId="urn:microsoft.com/office/officeart/2005/8/layout/list1"/>
    <dgm:cxn modelId="{4DC9B3DB-A461-484E-8670-4716796A7847}" type="presOf" srcId="{FEF0A4C8-E45B-4A34-ACAC-0433F724F76F}" destId="{EA904451-CA9C-48CF-A3F7-6C4003934218}" srcOrd="0" destOrd="1" presId="urn:microsoft.com/office/officeart/2005/8/layout/list1"/>
    <dgm:cxn modelId="{606D715F-4BB7-40D4-B96D-3A1EE6FD1F64}" srcId="{9270810E-5EDA-493C-94A3-CD56D6BDC201}" destId="{6A69E878-6E4C-4840-B8F1-E395DA9854AF}" srcOrd="0" destOrd="0" parTransId="{E57BA40C-1429-48A7-B536-012502266669}" sibTransId="{29EBC539-22E0-4AC6-97FB-361BDF867572}"/>
    <dgm:cxn modelId="{BB9EA3D4-DA30-4600-ADC8-8BE581BEEFCD}" type="presOf" srcId="{C9C41931-34BC-4958-9463-80F212BF651D}" destId="{D96AA0FF-3772-4C88-B9D9-D7702591B9A7}" srcOrd="0" destOrd="1" presId="urn:microsoft.com/office/officeart/2005/8/layout/list1"/>
    <dgm:cxn modelId="{2D1DC537-515F-45D1-A7E3-5BACC2C8FEB3}" type="presOf" srcId="{F006CDD1-5CF8-4A01-A50C-304FD992AE67}" destId="{EA904451-CA9C-48CF-A3F7-6C4003934218}" srcOrd="0" destOrd="2" presId="urn:microsoft.com/office/officeart/2005/8/layout/list1"/>
    <dgm:cxn modelId="{F7EA77E1-FDB7-4D5D-BCAF-1E12512C1E86}" type="presOf" srcId="{96F225B3-2268-4CB1-9A6D-DD3D78235A90}" destId="{8B3DCA86-CC99-48ED-8764-6E81C7AE6BE9}" srcOrd="1" destOrd="0" presId="urn:microsoft.com/office/officeart/2005/8/layout/list1"/>
    <dgm:cxn modelId="{6D673346-6ECA-4422-95A7-26EBB2249461}" type="presOf" srcId="{6A69E878-6E4C-4840-B8F1-E395DA9854AF}" destId="{EA904451-CA9C-48CF-A3F7-6C4003934218}" srcOrd="0" destOrd="0" presId="urn:microsoft.com/office/officeart/2005/8/layout/list1"/>
    <dgm:cxn modelId="{6BD2F187-4BBA-4523-8116-5A4E821EC9B1}" srcId="{9270810E-5EDA-493C-94A3-CD56D6BDC201}" destId="{FEF0A4C8-E45B-4A34-ACAC-0433F724F76F}" srcOrd="1" destOrd="0" parTransId="{4ED9D57E-C7DE-4222-9C48-15AB1A6E09FD}" sibTransId="{F22320AF-8CA4-49A7-AD02-D72BC4AF86F8}"/>
    <dgm:cxn modelId="{304B3FEF-A04A-4EB6-B224-EBD06900C776}" srcId="{1E11E206-3F6C-4535-B4C2-1852A1175E7D}" destId="{9270810E-5EDA-493C-94A3-CD56D6BDC201}" srcOrd="1" destOrd="0" parTransId="{8AFFD4DB-1827-4550-B581-D6836D1A7B41}" sibTransId="{C6C5529E-8F47-4FCC-A5E6-616381E60A8A}"/>
    <dgm:cxn modelId="{B0B3E76D-AE8A-4847-8850-410E2384EA1B}" type="presOf" srcId="{17F27397-A043-4ADC-9045-518923203142}" destId="{EA904451-CA9C-48CF-A3F7-6C4003934218}" srcOrd="0" destOrd="3" presId="urn:microsoft.com/office/officeart/2005/8/layout/list1"/>
    <dgm:cxn modelId="{FDB70021-1166-434D-985E-ECB250AF01DF}" type="presOf" srcId="{9270810E-5EDA-493C-94A3-CD56D6BDC201}" destId="{388E0281-7FCC-4892-BD85-59C45354E9DA}" srcOrd="1" destOrd="0" presId="urn:microsoft.com/office/officeart/2005/8/layout/list1"/>
    <dgm:cxn modelId="{32F6F84B-BD32-4AE0-9C1D-31210B36418A}" srcId="{96F225B3-2268-4CB1-9A6D-DD3D78235A90}" destId="{410A1ED6-E2D8-49A3-B457-76DD88578DD8}" srcOrd="2" destOrd="0" parTransId="{F8CCD72A-071B-40AB-B5B7-696E76260A08}" sibTransId="{F408B19A-4280-48E2-A54D-430BEF43782E}"/>
    <dgm:cxn modelId="{64ADF198-D21B-4827-A5CE-B8972422049E}" type="presOf" srcId="{9270810E-5EDA-493C-94A3-CD56D6BDC201}" destId="{1A4914B0-4ADB-4422-A669-ADF399C2B1C5}" srcOrd="0" destOrd="0" presId="urn:microsoft.com/office/officeart/2005/8/layout/list1"/>
    <dgm:cxn modelId="{2789A501-A914-43EC-BDA6-C90CF6174FE9}" srcId="{9270810E-5EDA-493C-94A3-CD56D6BDC201}" destId="{17F27397-A043-4ADC-9045-518923203142}" srcOrd="3" destOrd="0" parTransId="{07B1028B-EA08-4EB9-BD75-E42783396696}" sibTransId="{6E1661BE-3219-4494-B85D-7BAFF189DCBA}"/>
    <dgm:cxn modelId="{C5992455-4D5D-4CA0-A3FA-A8619EC22AED}" srcId="{96F225B3-2268-4CB1-9A6D-DD3D78235A90}" destId="{C9C41931-34BC-4958-9463-80F212BF651D}" srcOrd="1" destOrd="0" parTransId="{8DADD55C-ECAA-4D80-90F0-FAC5B917FBA0}" sibTransId="{225980ED-862B-4094-B516-2BFF6F1CCC27}"/>
    <dgm:cxn modelId="{98E5AC7D-827F-4FB2-A78A-1018D4A6B493}" type="presOf" srcId="{1E11E206-3F6C-4535-B4C2-1852A1175E7D}" destId="{1A148C7C-2DF7-4A3E-8B60-CD1BB656DEB0}" srcOrd="0" destOrd="0" presId="urn:microsoft.com/office/officeart/2005/8/layout/list1"/>
    <dgm:cxn modelId="{16FB6CCA-CB32-45F7-9201-709782784D93}" type="presOf" srcId="{96F225B3-2268-4CB1-9A6D-DD3D78235A90}" destId="{626BC4C1-7783-44BE-91BE-44C956F5D34C}" srcOrd="0" destOrd="0" presId="urn:microsoft.com/office/officeart/2005/8/layout/list1"/>
    <dgm:cxn modelId="{667C7982-07DA-481C-9497-BB8D1BD54CE6}" srcId="{1E11E206-3F6C-4535-B4C2-1852A1175E7D}" destId="{96F225B3-2268-4CB1-9A6D-DD3D78235A90}" srcOrd="0" destOrd="0" parTransId="{BB73B217-FF8F-4C8F-8CD2-4750708F0382}" sibTransId="{F7D5E32B-2816-47FB-95E5-01C708BBC493}"/>
    <dgm:cxn modelId="{235F2E60-677B-44C0-A518-958DF4691A0E}" type="presParOf" srcId="{1A148C7C-2DF7-4A3E-8B60-CD1BB656DEB0}" destId="{75069D38-BA13-4431-99AF-CCCC3F150DA1}" srcOrd="0" destOrd="0" presId="urn:microsoft.com/office/officeart/2005/8/layout/list1"/>
    <dgm:cxn modelId="{6125DB4D-92C8-4E3C-A150-27250FAA2A20}" type="presParOf" srcId="{75069D38-BA13-4431-99AF-CCCC3F150DA1}" destId="{626BC4C1-7783-44BE-91BE-44C956F5D34C}" srcOrd="0" destOrd="0" presId="urn:microsoft.com/office/officeart/2005/8/layout/list1"/>
    <dgm:cxn modelId="{7BA45699-6B2C-40A6-980D-D399D568CBE9}" type="presParOf" srcId="{75069D38-BA13-4431-99AF-CCCC3F150DA1}" destId="{8B3DCA86-CC99-48ED-8764-6E81C7AE6BE9}" srcOrd="1" destOrd="0" presId="urn:microsoft.com/office/officeart/2005/8/layout/list1"/>
    <dgm:cxn modelId="{28954837-1E0E-441A-B41C-144A6E714BAE}" type="presParOf" srcId="{1A148C7C-2DF7-4A3E-8B60-CD1BB656DEB0}" destId="{8A917F7A-6EF6-4379-B9C9-8385463527DE}" srcOrd="1" destOrd="0" presId="urn:microsoft.com/office/officeart/2005/8/layout/list1"/>
    <dgm:cxn modelId="{7555952A-C465-4BF9-8957-CA20F221717B}" type="presParOf" srcId="{1A148C7C-2DF7-4A3E-8B60-CD1BB656DEB0}" destId="{D96AA0FF-3772-4C88-B9D9-D7702591B9A7}" srcOrd="2" destOrd="0" presId="urn:microsoft.com/office/officeart/2005/8/layout/list1"/>
    <dgm:cxn modelId="{B8B65958-CCBD-4323-978A-3DD1ED694D41}" type="presParOf" srcId="{1A148C7C-2DF7-4A3E-8B60-CD1BB656DEB0}" destId="{A1573737-E787-472F-AAE3-2E202980FDAD}" srcOrd="3" destOrd="0" presId="urn:microsoft.com/office/officeart/2005/8/layout/list1"/>
    <dgm:cxn modelId="{7E4E188C-5B05-4F77-9110-2F8289A93428}" type="presParOf" srcId="{1A148C7C-2DF7-4A3E-8B60-CD1BB656DEB0}" destId="{2E035A50-D974-4530-9F87-25D1902BC720}" srcOrd="4" destOrd="0" presId="urn:microsoft.com/office/officeart/2005/8/layout/list1"/>
    <dgm:cxn modelId="{FDB60B69-6827-4931-ACB3-C38E17F75FE6}" type="presParOf" srcId="{2E035A50-D974-4530-9F87-25D1902BC720}" destId="{1A4914B0-4ADB-4422-A669-ADF399C2B1C5}" srcOrd="0" destOrd="0" presId="urn:microsoft.com/office/officeart/2005/8/layout/list1"/>
    <dgm:cxn modelId="{1A03D9F2-33F7-4D26-905D-939104CC4AF6}" type="presParOf" srcId="{2E035A50-D974-4530-9F87-25D1902BC720}" destId="{388E0281-7FCC-4892-BD85-59C45354E9DA}" srcOrd="1" destOrd="0" presId="urn:microsoft.com/office/officeart/2005/8/layout/list1"/>
    <dgm:cxn modelId="{34BDB026-7525-46DC-AB2D-2A805EE92515}" type="presParOf" srcId="{1A148C7C-2DF7-4A3E-8B60-CD1BB656DEB0}" destId="{3C42DE1F-FF80-4A87-843C-09E6A8F10F3F}" srcOrd="5" destOrd="0" presId="urn:microsoft.com/office/officeart/2005/8/layout/list1"/>
    <dgm:cxn modelId="{101ADCAC-CC93-49E6-BDBD-DF50281FFD48}" type="presParOf" srcId="{1A148C7C-2DF7-4A3E-8B60-CD1BB656DEB0}" destId="{EA904451-CA9C-48CF-A3F7-6C400393421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243234-06DA-47D2-BDBD-6EE4FCD71EB7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6AFE76A-1714-467D-9B18-7BE615724ADD}">
      <dgm:prSet phldrT="[Текст]"/>
      <dgm:spPr/>
      <dgm:t>
        <a:bodyPr/>
        <a:lstStyle/>
        <a:p>
          <a:r>
            <a:rPr lang="ru-RU" dirty="0" smtClean="0"/>
            <a:t>7. Измерять прогресс только посредством рабочего решения </a:t>
          </a:r>
          <a:endParaRPr lang="ru-RU" dirty="0"/>
        </a:p>
      </dgm:t>
    </dgm:pt>
    <dgm:pt modelId="{4A101F92-0BC9-4451-B58F-CEAF8E96056D}" type="parTrans" cxnId="{E8DEA18D-7CEC-4540-86FB-AEBDE943E789}">
      <dgm:prSet/>
      <dgm:spPr/>
      <dgm:t>
        <a:bodyPr/>
        <a:lstStyle/>
        <a:p>
          <a:endParaRPr lang="ru-RU"/>
        </a:p>
      </dgm:t>
    </dgm:pt>
    <dgm:pt modelId="{12313296-8EC4-481E-87C5-AF3C577DA216}" type="sibTrans" cxnId="{E8DEA18D-7CEC-4540-86FB-AEBDE943E789}">
      <dgm:prSet/>
      <dgm:spPr/>
      <dgm:t>
        <a:bodyPr/>
        <a:lstStyle/>
        <a:p>
          <a:endParaRPr lang="ru-RU"/>
        </a:p>
      </dgm:t>
    </dgm:pt>
    <dgm:pt modelId="{82502097-0C6C-4822-B09A-E33A7315B844}">
      <dgm:prSet phldrT="[Текст]"/>
      <dgm:spPr/>
      <dgm:t>
        <a:bodyPr/>
        <a:lstStyle/>
        <a:p>
          <a:r>
            <a:rPr lang="ru-RU" dirty="0" smtClean="0"/>
            <a:t>8. Поддерживать непрерывный темп работы </a:t>
          </a:r>
          <a:endParaRPr lang="ru-RU" dirty="0"/>
        </a:p>
      </dgm:t>
    </dgm:pt>
    <dgm:pt modelId="{F818FDFD-3487-485E-85D1-5BAC8073155E}" type="parTrans" cxnId="{F5C27599-1233-42D5-BC9B-C49B40F4EA34}">
      <dgm:prSet/>
      <dgm:spPr/>
      <dgm:t>
        <a:bodyPr/>
        <a:lstStyle/>
        <a:p>
          <a:endParaRPr lang="ru-RU"/>
        </a:p>
      </dgm:t>
    </dgm:pt>
    <dgm:pt modelId="{C06481EB-C335-4DD3-9BE5-0D61A4864A65}" type="sibTrans" cxnId="{F5C27599-1233-42D5-BC9B-C49B40F4EA34}">
      <dgm:prSet/>
      <dgm:spPr/>
      <dgm:t>
        <a:bodyPr/>
        <a:lstStyle/>
        <a:p>
          <a:endParaRPr lang="ru-RU"/>
        </a:p>
      </dgm:t>
    </dgm:pt>
    <dgm:pt modelId="{15F84051-CA7B-418C-8C6B-5C1110DC1254}">
      <dgm:prSet phldrT="[Текст]"/>
      <dgm:spPr/>
      <dgm:t>
        <a:bodyPr/>
        <a:lstStyle/>
        <a:p>
          <a:r>
            <a:rPr lang="ru-RU" dirty="0" smtClean="0"/>
            <a:t>9. Уделять внимание дизайну и техническим деталям </a:t>
          </a:r>
          <a:endParaRPr lang="ru-RU" dirty="0"/>
        </a:p>
      </dgm:t>
    </dgm:pt>
    <dgm:pt modelId="{877A5DB7-EA62-421E-9C47-2F7329E8EA28}" type="parTrans" cxnId="{FB7AAD4D-BE5C-4D81-A3F0-4D71D14EA4D9}">
      <dgm:prSet/>
      <dgm:spPr/>
      <dgm:t>
        <a:bodyPr/>
        <a:lstStyle/>
        <a:p>
          <a:endParaRPr lang="ru-RU"/>
        </a:p>
      </dgm:t>
    </dgm:pt>
    <dgm:pt modelId="{48257A5E-6763-4A82-BF6D-DFD294200128}" type="sibTrans" cxnId="{FB7AAD4D-BE5C-4D81-A3F0-4D71D14EA4D9}">
      <dgm:prSet/>
      <dgm:spPr/>
      <dgm:t>
        <a:bodyPr/>
        <a:lstStyle/>
        <a:p>
          <a:endParaRPr lang="ru-RU"/>
        </a:p>
      </dgm:t>
    </dgm:pt>
    <dgm:pt modelId="{B58C547C-F4F6-4C98-BC3F-FA81DFF4D477}">
      <dgm:prSet phldrT="[Текст]"/>
      <dgm:spPr/>
      <dgm:t>
        <a:bodyPr/>
        <a:lstStyle/>
        <a:p>
          <a:r>
            <a:rPr lang="ru-RU" dirty="0" smtClean="0"/>
            <a:t>10. Стараться сделать рабочий процесс максимально простым, а продукт – простым и понятным</a:t>
          </a:r>
          <a:endParaRPr lang="ru-RU" dirty="0"/>
        </a:p>
      </dgm:t>
    </dgm:pt>
    <dgm:pt modelId="{BC0859A4-9CA7-452F-B6E9-719D5985E0E0}" type="parTrans" cxnId="{2DA097A9-F9A9-4F96-8FD6-AB27AF04ACDB}">
      <dgm:prSet/>
      <dgm:spPr/>
      <dgm:t>
        <a:bodyPr/>
        <a:lstStyle/>
        <a:p>
          <a:endParaRPr lang="ru-RU"/>
        </a:p>
      </dgm:t>
    </dgm:pt>
    <dgm:pt modelId="{F7FB505D-96BC-48FF-84BE-491C1BBC7E43}" type="sibTrans" cxnId="{2DA097A9-F9A9-4F96-8FD6-AB27AF04ACDB}">
      <dgm:prSet/>
      <dgm:spPr/>
      <dgm:t>
        <a:bodyPr/>
        <a:lstStyle/>
        <a:p>
          <a:endParaRPr lang="ru-RU"/>
        </a:p>
      </dgm:t>
    </dgm:pt>
    <dgm:pt modelId="{94B8DCF1-9FE1-464E-8E4E-92416C49F903}">
      <dgm:prSet phldrT="[Текст]"/>
      <dgm:spPr/>
      <dgm:t>
        <a:bodyPr/>
        <a:lstStyle/>
        <a:p>
          <a:r>
            <a:rPr lang="ru-RU" dirty="0" smtClean="0"/>
            <a:t>11. Позволять членам команды самостоятельно принимать решения</a:t>
          </a:r>
          <a:endParaRPr lang="ru-RU" dirty="0"/>
        </a:p>
      </dgm:t>
    </dgm:pt>
    <dgm:pt modelId="{5A704A02-910F-4E7F-8F0B-1AB1BF147998}" type="parTrans" cxnId="{65D8DCCF-796E-4C7C-9FCC-9B14284367A4}">
      <dgm:prSet/>
      <dgm:spPr/>
      <dgm:t>
        <a:bodyPr/>
        <a:lstStyle/>
        <a:p>
          <a:endParaRPr lang="ru-RU"/>
        </a:p>
      </dgm:t>
    </dgm:pt>
    <dgm:pt modelId="{0147F108-DA76-4059-9282-196A03EBB26F}" type="sibTrans" cxnId="{65D8DCCF-796E-4C7C-9FCC-9B14284367A4}">
      <dgm:prSet/>
      <dgm:spPr/>
      <dgm:t>
        <a:bodyPr/>
        <a:lstStyle/>
        <a:p>
          <a:endParaRPr lang="ru-RU"/>
        </a:p>
      </dgm:t>
    </dgm:pt>
    <dgm:pt modelId="{7971818F-2B78-4919-B036-7F258D74C1D5}">
      <dgm:prSet phldrT="[Текст]"/>
      <dgm:spPr/>
      <dgm:t>
        <a:bodyPr/>
        <a:lstStyle/>
        <a:p>
          <a:r>
            <a:rPr lang="ru-RU" dirty="0" smtClean="0"/>
            <a:t>12. Постоянно адаптироваться к меняющейся среде </a:t>
          </a:r>
          <a:endParaRPr lang="ru-RU" dirty="0"/>
        </a:p>
      </dgm:t>
    </dgm:pt>
    <dgm:pt modelId="{8C9DCB09-193E-4EA3-B09A-2097F3561ECE}" type="parTrans" cxnId="{E2862905-EE58-4546-8BE9-0F24E89E488F}">
      <dgm:prSet/>
      <dgm:spPr/>
      <dgm:t>
        <a:bodyPr/>
        <a:lstStyle/>
        <a:p>
          <a:endParaRPr lang="ru-RU"/>
        </a:p>
      </dgm:t>
    </dgm:pt>
    <dgm:pt modelId="{EE91E7B2-6136-4EA8-B811-A8433BAE77C2}" type="sibTrans" cxnId="{E2862905-EE58-4546-8BE9-0F24E89E488F}">
      <dgm:prSet/>
      <dgm:spPr/>
      <dgm:t>
        <a:bodyPr/>
        <a:lstStyle/>
        <a:p>
          <a:endParaRPr lang="ru-RU"/>
        </a:p>
      </dgm:t>
    </dgm:pt>
    <dgm:pt modelId="{0E011BC4-4217-416E-8640-E5125E22854E}" type="pres">
      <dgm:prSet presAssocID="{5A243234-06DA-47D2-BDBD-6EE4FCD71E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E4460B-4E61-4ED1-9418-F8CB21E53560}" type="pres">
      <dgm:prSet presAssocID="{46AFE76A-1714-467D-9B18-7BE615724AD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572E4-0AF9-47BD-BDF8-6BE915D0460F}" type="pres">
      <dgm:prSet presAssocID="{12313296-8EC4-481E-87C5-AF3C577DA216}" presName="sibTrans" presStyleCnt="0"/>
      <dgm:spPr/>
    </dgm:pt>
    <dgm:pt modelId="{8EA9CF10-543D-4D3F-B139-A252323FCC49}" type="pres">
      <dgm:prSet presAssocID="{82502097-0C6C-4822-B09A-E33A7315B84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EE99C-54BC-4B29-9254-BE0C37B161BC}" type="pres">
      <dgm:prSet presAssocID="{C06481EB-C335-4DD3-9BE5-0D61A4864A65}" presName="sibTrans" presStyleCnt="0"/>
      <dgm:spPr/>
    </dgm:pt>
    <dgm:pt modelId="{20DFF429-6564-4105-892F-13DCDBC7D978}" type="pres">
      <dgm:prSet presAssocID="{15F84051-CA7B-418C-8C6B-5C1110DC125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4634F-CF24-4370-881A-0D5FF2DEB7CB}" type="pres">
      <dgm:prSet presAssocID="{48257A5E-6763-4A82-BF6D-DFD294200128}" presName="sibTrans" presStyleCnt="0"/>
      <dgm:spPr/>
    </dgm:pt>
    <dgm:pt modelId="{AFBD190D-2701-45F9-BB4D-BFDBD77CB68C}" type="pres">
      <dgm:prSet presAssocID="{B58C547C-F4F6-4C98-BC3F-FA81DFF4D47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61CD5-F54B-4112-AD5A-AEFEB2FCBB90}" type="pres">
      <dgm:prSet presAssocID="{F7FB505D-96BC-48FF-84BE-491C1BBC7E43}" presName="sibTrans" presStyleCnt="0"/>
      <dgm:spPr/>
    </dgm:pt>
    <dgm:pt modelId="{E8A874D0-2E4D-46F1-8401-5279DE1418E3}" type="pres">
      <dgm:prSet presAssocID="{94B8DCF1-9FE1-464E-8E4E-92416C49F90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03777-017F-4D19-80B4-4567376A6635}" type="pres">
      <dgm:prSet presAssocID="{0147F108-DA76-4059-9282-196A03EBB26F}" presName="sibTrans" presStyleCnt="0"/>
      <dgm:spPr/>
    </dgm:pt>
    <dgm:pt modelId="{B744F8A0-E0F7-4C92-A188-0D70ED8C4C54}" type="pres">
      <dgm:prSet presAssocID="{7971818F-2B78-4919-B036-7F258D74C1D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1A02CC-0394-4B72-B315-B8F0D13E1623}" type="presOf" srcId="{94B8DCF1-9FE1-464E-8E4E-92416C49F903}" destId="{E8A874D0-2E4D-46F1-8401-5279DE1418E3}" srcOrd="0" destOrd="0" presId="urn:microsoft.com/office/officeart/2005/8/layout/default"/>
    <dgm:cxn modelId="{B470866C-D44F-40DA-89EB-E7C31DA72062}" type="presOf" srcId="{46AFE76A-1714-467D-9B18-7BE615724ADD}" destId="{54E4460B-4E61-4ED1-9418-F8CB21E53560}" srcOrd="0" destOrd="0" presId="urn:microsoft.com/office/officeart/2005/8/layout/default"/>
    <dgm:cxn modelId="{D49610C1-0E64-422C-BC79-B5C5F7ED55F0}" type="presOf" srcId="{B58C547C-F4F6-4C98-BC3F-FA81DFF4D477}" destId="{AFBD190D-2701-45F9-BB4D-BFDBD77CB68C}" srcOrd="0" destOrd="0" presId="urn:microsoft.com/office/officeart/2005/8/layout/default"/>
    <dgm:cxn modelId="{E8DEA18D-7CEC-4540-86FB-AEBDE943E789}" srcId="{5A243234-06DA-47D2-BDBD-6EE4FCD71EB7}" destId="{46AFE76A-1714-467D-9B18-7BE615724ADD}" srcOrd="0" destOrd="0" parTransId="{4A101F92-0BC9-4451-B58F-CEAF8E96056D}" sibTransId="{12313296-8EC4-481E-87C5-AF3C577DA216}"/>
    <dgm:cxn modelId="{FB7AAD4D-BE5C-4D81-A3F0-4D71D14EA4D9}" srcId="{5A243234-06DA-47D2-BDBD-6EE4FCD71EB7}" destId="{15F84051-CA7B-418C-8C6B-5C1110DC1254}" srcOrd="2" destOrd="0" parTransId="{877A5DB7-EA62-421E-9C47-2F7329E8EA28}" sibTransId="{48257A5E-6763-4A82-BF6D-DFD294200128}"/>
    <dgm:cxn modelId="{2DA097A9-F9A9-4F96-8FD6-AB27AF04ACDB}" srcId="{5A243234-06DA-47D2-BDBD-6EE4FCD71EB7}" destId="{B58C547C-F4F6-4C98-BC3F-FA81DFF4D477}" srcOrd="3" destOrd="0" parTransId="{BC0859A4-9CA7-452F-B6E9-719D5985E0E0}" sibTransId="{F7FB505D-96BC-48FF-84BE-491C1BBC7E43}"/>
    <dgm:cxn modelId="{854C1F1A-FF43-417E-B399-D2EAF580642E}" type="presOf" srcId="{7971818F-2B78-4919-B036-7F258D74C1D5}" destId="{B744F8A0-E0F7-4C92-A188-0D70ED8C4C54}" srcOrd="0" destOrd="0" presId="urn:microsoft.com/office/officeart/2005/8/layout/default"/>
    <dgm:cxn modelId="{F5C27599-1233-42D5-BC9B-C49B40F4EA34}" srcId="{5A243234-06DA-47D2-BDBD-6EE4FCD71EB7}" destId="{82502097-0C6C-4822-B09A-E33A7315B844}" srcOrd="1" destOrd="0" parTransId="{F818FDFD-3487-485E-85D1-5BAC8073155E}" sibTransId="{C06481EB-C335-4DD3-9BE5-0D61A4864A65}"/>
    <dgm:cxn modelId="{6C9BF446-1FA3-47AB-BB37-092B2B7DF074}" type="presOf" srcId="{15F84051-CA7B-418C-8C6B-5C1110DC1254}" destId="{20DFF429-6564-4105-892F-13DCDBC7D978}" srcOrd="0" destOrd="0" presId="urn:microsoft.com/office/officeart/2005/8/layout/default"/>
    <dgm:cxn modelId="{E2862905-EE58-4546-8BE9-0F24E89E488F}" srcId="{5A243234-06DA-47D2-BDBD-6EE4FCD71EB7}" destId="{7971818F-2B78-4919-B036-7F258D74C1D5}" srcOrd="5" destOrd="0" parTransId="{8C9DCB09-193E-4EA3-B09A-2097F3561ECE}" sibTransId="{EE91E7B2-6136-4EA8-B811-A8433BAE77C2}"/>
    <dgm:cxn modelId="{7511AAA4-31BF-4F51-B6D8-C00E5314F7F4}" type="presOf" srcId="{5A243234-06DA-47D2-BDBD-6EE4FCD71EB7}" destId="{0E011BC4-4217-416E-8640-E5125E22854E}" srcOrd="0" destOrd="0" presId="urn:microsoft.com/office/officeart/2005/8/layout/default"/>
    <dgm:cxn modelId="{64B8CC21-F1F7-4AD3-85CD-ECC9DD37534C}" type="presOf" srcId="{82502097-0C6C-4822-B09A-E33A7315B844}" destId="{8EA9CF10-543D-4D3F-B139-A252323FCC49}" srcOrd="0" destOrd="0" presId="urn:microsoft.com/office/officeart/2005/8/layout/default"/>
    <dgm:cxn modelId="{65D8DCCF-796E-4C7C-9FCC-9B14284367A4}" srcId="{5A243234-06DA-47D2-BDBD-6EE4FCD71EB7}" destId="{94B8DCF1-9FE1-464E-8E4E-92416C49F903}" srcOrd="4" destOrd="0" parTransId="{5A704A02-910F-4E7F-8F0B-1AB1BF147998}" sibTransId="{0147F108-DA76-4059-9282-196A03EBB26F}"/>
    <dgm:cxn modelId="{7D49E938-B6D2-44CF-AAF0-3C8DEEB8A097}" type="presParOf" srcId="{0E011BC4-4217-416E-8640-E5125E22854E}" destId="{54E4460B-4E61-4ED1-9418-F8CB21E53560}" srcOrd="0" destOrd="0" presId="urn:microsoft.com/office/officeart/2005/8/layout/default"/>
    <dgm:cxn modelId="{C547C06F-4848-49C7-BAA6-B9C682B62004}" type="presParOf" srcId="{0E011BC4-4217-416E-8640-E5125E22854E}" destId="{B5F572E4-0AF9-47BD-BDF8-6BE915D0460F}" srcOrd="1" destOrd="0" presId="urn:microsoft.com/office/officeart/2005/8/layout/default"/>
    <dgm:cxn modelId="{92A0E6A3-1B6B-467C-B623-605CE92FCFE7}" type="presParOf" srcId="{0E011BC4-4217-416E-8640-E5125E22854E}" destId="{8EA9CF10-543D-4D3F-B139-A252323FCC49}" srcOrd="2" destOrd="0" presId="urn:microsoft.com/office/officeart/2005/8/layout/default"/>
    <dgm:cxn modelId="{6C7339AA-1E39-452A-9312-9A115442A2B8}" type="presParOf" srcId="{0E011BC4-4217-416E-8640-E5125E22854E}" destId="{602EE99C-54BC-4B29-9254-BE0C37B161BC}" srcOrd="3" destOrd="0" presId="urn:microsoft.com/office/officeart/2005/8/layout/default"/>
    <dgm:cxn modelId="{D1393914-578C-4307-B2CB-D064F5F6B518}" type="presParOf" srcId="{0E011BC4-4217-416E-8640-E5125E22854E}" destId="{20DFF429-6564-4105-892F-13DCDBC7D978}" srcOrd="4" destOrd="0" presId="urn:microsoft.com/office/officeart/2005/8/layout/default"/>
    <dgm:cxn modelId="{F3CDD9D1-1FF4-4DCE-9962-FD57AAD3D5C7}" type="presParOf" srcId="{0E011BC4-4217-416E-8640-E5125E22854E}" destId="{55D4634F-CF24-4370-881A-0D5FF2DEB7CB}" srcOrd="5" destOrd="0" presId="urn:microsoft.com/office/officeart/2005/8/layout/default"/>
    <dgm:cxn modelId="{28847F6A-D635-4603-8589-25254B61692B}" type="presParOf" srcId="{0E011BC4-4217-416E-8640-E5125E22854E}" destId="{AFBD190D-2701-45F9-BB4D-BFDBD77CB68C}" srcOrd="6" destOrd="0" presId="urn:microsoft.com/office/officeart/2005/8/layout/default"/>
    <dgm:cxn modelId="{50F301CD-772C-49F8-8342-21F8F79B51DB}" type="presParOf" srcId="{0E011BC4-4217-416E-8640-E5125E22854E}" destId="{AF261CD5-F54B-4112-AD5A-AEFEB2FCBB90}" srcOrd="7" destOrd="0" presId="urn:microsoft.com/office/officeart/2005/8/layout/default"/>
    <dgm:cxn modelId="{401FE688-FDCF-42B0-8F1E-98A695F5375E}" type="presParOf" srcId="{0E011BC4-4217-416E-8640-E5125E22854E}" destId="{E8A874D0-2E4D-46F1-8401-5279DE1418E3}" srcOrd="8" destOrd="0" presId="urn:microsoft.com/office/officeart/2005/8/layout/default"/>
    <dgm:cxn modelId="{EC5B4740-878F-4C70-90F2-691A5C6C536B}" type="presParOf" srcId="{0E011BC4-4217-416E-8640-E5125E22854E}" destId="{EFB03777-017F-4D19-80B4-4567376A6635}" srcOrd="9" destOrd="0" presId="urn:microsoft.com/office/officeart/2005/8/layout/default"/>
    <dgm:cxn modelId="{7C657D11-F8DF-4048-8C5C-08ECE84F081B}" type="presParOf" srcId="{0E011BC4-4217-416E-8640-E5125E22854E}" destId="{B744F8A0-E0F7-4C92-A188-0D70ED8C4C5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F1C723-03E7-4F60-A0F2-661655E80CC4}" type="doc">
      <dgm:prSet loTypeId="urn:microsoft.com/office/officeart/2008/layout/LinedList" loCatId="list" qsTypeId="urn:microsoft.com/office/officeart/2005/8/quickstyle/simple1#12" qsCatId="simple" csTypeId="urn:microsoft.com/office/officeart/2005/8/colors/accent1_2#4" csCatId="accent1" phldr="1"/>
      <dgm:spPr/>
      <dgm:t>
        <a:bodyPr rtlCol="0"/>
        <a:lstStyle/>
        <a:p>
          <a:pPr rtl="0"/>
          <a:endParaRPr lang="en-US"/>
        </a:p>
      </dgm:t>
    </dgm:pt>
    <dgm:pt modelId="{00D68B20-1BE4-422E-A7EC-B2A5F8823595}">
      <dgm:prSet custT="1"/>
      <dgm:spPr/>
      <dgm:t>
        <a:bodyPr rtlCol="0"/>
        <a:lstStyle/>
        <a:p>
          <a:pPr rtl="0"/>
          <a:r>
            <a:rPr lang="ru-RU" sz="1600" b="1" i="1" noProof="0" dirty="0" smtClean="0">
              <a:solidFill>
                <a:schemeClr val="accent1"/>
              </a:solidFill>
              <a:ea typeface="+mn-ea"/>
              <a:cs typeface="+mn-cs"/>
            </a:rPr>
            <a:t>1. </a:t>
          </a:r>
          <a:r>
            <a:rPr lang="ru-RU" sz="1600" b="1" i="1" noProof="0" dirty="0" err="1" smtClean="0">
              <a:solidFill>
                <a:schemeClr val="accent1"/>
              </a:solidFill>
              <a:ea typeface="+mn-ea"/>
              <a:cs typeface="+mn-cs"/>
            </a:rPr>
            <a:t>Agile</a:t>
          </a:r>
          <a:r>
            <a:rPr lang="ru-RU" sz="1600" b="1" i="1" noProof="0" dirty="0" smtClean="0">
              <a:solidFill>
                <a:schemeClr val="accent1"/>
              </a:solidFill>
              <a:ea typeface="+mn-ea"/>
              <a:cs typeface="+mn-cs"/>
            </a:rPr>
            <a:t>-методология основывается на визуальном контроле</a:t>
          </a:r>
          <a:endParaRPr lang="ru-RU" sz="1600" b="1" i="1" noProof="0" dirty="0">
            <a:solidFill>
              <a:schemeClr val="accent1"/>
            </a:solidFill>
          </a:endParaRPr>
        </a:p>
      </dgm:t>
    </dgm:pt>
    <dgm:pt modelId="{AAE210A4-EF93-4699-B6E7-910473CA52F2}" type="parTrans" cxnId="{3E71CC4B-ACCC-4FC3-AD79-AC0748BA0AC1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251AC55D-5006-4B4B-B073-A2F28AFAB911}" type="sibTrans" cxnId="{3E71CC4B-ACCC-4FC3-AD79-AC0748BA0AC1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03B21B66-246E-41E0-A64B-29435509BAF3}">
      <dgm:prSet custT="1"/>
      <dgm:spPr/>
      <dgm:t>
        <a:bodyPr rtlCol="0"/>
        <a:lstStyle/>
        <a:p>
          <a:pPr rtl="0"/>
          <a:r>
            <a:rPr lang="ru-RU" sz="1600" b="1" i="1" noProof="0" dirty="0" smtClean="0">
              <a:solidFill>
                <a:schemeClr val="accent1"/>
              </a:solidFill>
              <a:ea typeface="+mn-ea"/>
              <a:cs typeface="+mn-cs"/>
            </a:rPr>
            <a:t>2. Члены команды и клиент в большинстве случаев работают вместе и рядом</a:t>
          </a:r>
          <a:endParaRPr lang="ru-RU" sz="1600" b="1" i="1" noProof="0" dirty="0">
            <a:solidFill>
              <a:schemeClr val="accent1"/>
            </a:solidFill>
          </a:endParaRPr>
        </a:p>
      </dgm:t>
    </dgm:pt>
    <dgm:pt modelId="{9578E430-F3AC-40B0-919C-C41C43628ACB}" type="parTrans" cxnId="{74D864F7-3ACC-4E12-9790-ACEDE4204273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61BD754F-D4D1-4C50-A227-BDC5F9400709}" type="sibTrans" cxnId="{74D864F7-3ACC-4E12-9790-ACEDE4204273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D56C152E-CAA0-4270-BDF5-6807A287ADF3}">
      <dgm:prSet custT="1"/>
      <dgm:spPr/>
      <dgm:t>
        <a:bodyPr rtlCol="0"/>
        <a:lstStyle/>
        <a:p>
          <a:pPr rtl="0"/>
          <a:r>
            <a:rPr lang="ru-RU" sz="1600" noProof="0" dirty="0" smtClean="0">
              <a:solidFill>
                <a:schemeClr val="bg1"/>
              </a:solidFill>
              <a:ea typeface="+mn-ea"/>
              <a:cs typeface="+mn-cs"/>
            </a:rPr>
            <a:t>Существенно ускоряются многие рабочие процессы, которые связаны с информированием участников проекта.</a:t>
          </a:r>
          <a:endParaRPr lang="ru-RU" sz="1600" noProof="0" dirty="0">
            <a:solidFill>
              <a:schemeClr val="bg1"/>
            </a:solidFill>
          </a:endParaRPr>
        </a:p>
      </dgm:t>
    </dgm:pt>
    <dgm:pt modelId="{A5DCC63B-07A4-49F4-B949-37DF3230824F}" type="parTrans" cxnId="{A04DFF64-7CE3-4486-96E6-0E524C2519AA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9B5A9BD6-DF5C-4A38-BB9A-4C73867D6B77}" type="sibTrans" cxnId="{A04DFF64-7CE3-4486-96E6-0E524C2519AA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9F8FF3B4-ACD1-4A5F-AB32-BC02EDB2A159}">
      <dgm:prSet custT="1"/>
      <dgm:spPr/>
      <dgm:t>
        <a:bodyPr rtlCol="0"/>
        <a:lstStyle/>
        <a:p>
          <a:pPr rtl="0"/>
          <a:r>
            <a:rPr lang="ru-RU" sz="1600" b="1" i="1" noProof="0" dirty="0" smtClean="0">
              <a:solidFill>
                <a:schemeClr val="accent1"/>
              </a:solidFill>
              <a:ea typeface="+mn-ea"/>
              <a:cs typeface="+mn-cs"/>
            </a:rPr>
            <a:t>3. Разделение всего объема проекта на несколько более мелких составных частей.</a:t>
          </a:r>
          <a:endParaRPr lang="ru-RU" sz="1600" b="1" i="1" noProof="0" dirty="0">
            <a:solidFill>
              <a:schemeClr val="accent1"/>
            </a:solidFill>
          </a:endParaRPr>
        </a:p>
      </dgm:t>
    </dgm:pt>
    <dgm:pt modelId="{4108113A-083D-4E38-87B9-3A10B18EC974}" type="parTrans" cxnId="{9713EC1D-ADFB-4E41-BB5C-4DA09D160930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1F3F0154-9A57-46FF-94F5-CBDECFC1A958}" type="sibTrans" cxnId="{9713EC1D-ADFB-4E41-BB5C-4DA09D160930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0590D9A4-2753-459B-BD04-5ADA77A874E4}">
      <dgm:prSet custT="1"/>
      <dgm:spPr/>
      <dgm:t>
        <a:bodyPr rtlCol="0"/>
        <a:lstStyle/>
        <a:p>
          <a:pPr rtl="0"/>
          <a:r>
            <a:rPr lang="ru-RU" sz="1600" noProof="0" dirty="0" smtClean="0">
              <a:solidFill>
                <a:schemeClr val="bg1"/>
              </a:solidFill>
              <a:ea typeface="+mn-ea"/>
              <a:cs typeface="+mn-cs"/>
            </a:rPr>
            <a:t>Отдельные группы команды могут фокусироваться каждая на своей конкретной задаче.</a:t>
          </a:r>
          <a:endParaRPr lang="ru-RU" sz="1600" noProof="0" dirty="0">
            <a:solidFill>
              <a:schemeClr val="bg1"/>
            </a:solidFill>
          </a:endParaRPr>
        </a:p>
      </dgm:t>
    </dgm:pt>
    <dgm:pt modelId="{E4C48E2F-8B28-438D-8C68-834E73990FFB}" type="parTrans" cxnId="{5EEE1E7C-C59C-492D-B372-C3C23F95DCF4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913F7628-467F-4159-A0AE-2C55684299A0}" type="sibTrans" cxnId="{5EEE1E7C-C59C-492D-B372-C3C23F95DCF4}">
      <dgm:prSet/>
      <dgm:spPr/>
      <dgm:t>
        <a:bodyPr rtlCol="0"/>
        <a:lstStyle/>
        <a:p>
          <a:pPr rtl="0"/>
          <a:endParaRPr lang="ru-RU" sz="2000" noProof="0" dirty="0">
            <a:solidFill>
              <a:schemeClr val="accent1"/>
            </a:solidFill>
          </a:endParaRPr>
        </a:p>
      </dgm:t>
    </dgm:pt>
    <dgm:pt modelId="{DB412EC5-0F2D-42D1-BCBE-9A8ED5517E54}">
      <dgm:prSet custT="1"/>
      <dgm:spPr/>
      <dgm:t>
        <a:bodyPr/>
        <a:lstStyle/>
        <a:p>
          <a:r>
            <a:rPr lang="ru-RU" sz="1600" b="0" noProof="0" dirty="0" smtClean="0">
              <a:solidFill>
                <a:schemeClr val="bg1"/>
              </a:solidFill>
            </a:rPr>
            <a:t>Участники пользуются </a:t>
          </a:r>
          <a:r>
            <a:rPr lang="ru-RU" sz="1600" b="0" noProof="0" dirty="0">
              <a:solidFill>
                <a:schemeClr val="bg1"/>
              </a:solidFill>
            </a:rPr>
            <a:t>специальными цветными карточками</a:t>
          </a:r>
        </a:p>
      </dgm:t>
    </dgm:pt>
    <dgm:pt modelId="{119EFF17-890E-4C1C-A8A1-E2DBBE3D775A}" type="parTrans" cxnId="{E7984545-55BB-43E8-A854-7AB9F3F6A37A}">
      <dgm:prSet/>
      <dgm:spPr/>
      <dgm:t>
        <a:bodyPr/>
        <a:lstStyle/>
        <a:p>
          <a:endParaRPr lang="ru-RU" sz="2000"/>
        </a:p>
      </dgm:t>
    </dgm:pt>
    <dgm:pt modelId="{AFD6A451-94ED-4C6D-B79C-FF45B04951DD}" type="sibTrans" cxnId="{E7984545-55BB-43E8-A854-7AB9F3F6A37A}">
      <dgm:prSet/>
      <dgm:spPr/>
      <dgm:t>
        <a:bodyPr/>
        <a:lstStyle/>
        <a:p>
          <a:endParaRPr lang="ru-RU" sz="2000"/>
        </a:p>
      </dgm:t>
    </dgm:pt>
    <dgm:pt modelId="{BB6C28E9-4573-4B0D-83A4-85B83DA72A76}">
      <dgm:prSet custT="1"/>
      <dgm:spPr/>
      <dgm:t>
        <a:bodyPr/>
        <a:lstStyle/>
        <a:p>
          <a:r>
            <a:rPr lang="ru-RU" sz="1600" b="0" noProof="0" dirty="0">
              <a:solidFill>
                <a:schemeClr val="bg1"/>
              </a:solidFill>
            </a:rPr>
            <a:t>Один цвет сигнализирует о завершении планирования какого-то элемента конечного продукта, другой – о завершении его разработки, третий – о готовности и т.п. </a:t>
          </a:r>
        </a:p>
      </dgm:t>
    </dgm:pt>
    <dgm:pt modelId="{F39E449F-D4A4-4293-954C-D92BD85B066B}" type="parTrans" cxnId="{B3B39F19-8D64-4D84-B584-0A5FCC22D209}">
      <dgm:prSet/>
      <dgm:spPr/>
      <dgm:t>
        <a:bodyPr/>
        <a:lstStyle/>
        <a:p>
          <a:endParaRPr lang="ru-RU" sz="2000"/>
        </a:p>
      </dgm:t>
    </dgm:pt>
    <dgm:pt modelId="{00717C00-E41F-4999-8647-471DF9D426AC}" type="sibTrans" cxnId="{B3B39F19-8D64-4D84-B584-0A5FCC22D209}">
      <dgm:prSet/>
      <dgm:spPr/>
      <dgm:t>
        <a:bodyPr/>
        <a:lstStyle/>
        <a:p>
          <a:endParaRPr lang="ru-RU" sz="2000"/>
        </a:p>
      </dgm:t>
    </dgm:pt>
    <dgm:pt modelId="{832FE766-010A-4BBE-B697-DF3E3307E666}">
      <dgm:prSet custT="1"/>
      <dgm:spPr/>
      <dgm:t>
        <a:bodyPr/>
        <a:lstStyle/>
        <a:p>
          <a:r>
            <a:rPr lang="ru-RU" sz="1600" b="0" noProof="0" dirty="0" smtClean="0">
              <a:solidFill>
                <a:schemeClr val="bg1"/>
              </a:solidFill>
            </a:rPr>
            <a:t>Визуальный </a:t>
          </a:r>
          <a:r>
            <a:rPr lang="ru-RU" sz="1600" b="0" noProof="0" dirty="0">
              <a:solidFill>
                <a:schemeClr val="bg1"/>
              </a:solidFill>
            </a:rPr>
            <a:t>контроль позволяет команде иметь наглядное представление о текущем состоянии процесса и гарантирует одинаковое видение проекта всеми ее членами.</a:t>
          </a:r>
        </a:p>
      </dgm:t>
    </dgm:pt>
    <dgm:pt modelId="{284A0C2C-04D4-42FE-B91A-C15DB986CF1A}" type="parTrans" cxnId="{03585CC8-BB10-4018-9D7B-92117E8989CB}">
      <dgm:prSet/>
      <dgm:spPr/>
      <dgm:t>
        <a:bodyPr/>
        <a:lstStyle/>
        <a:p>
          <a:endParaRPr lang="ru-RU" sz="2000"/>
        </a:p>
      </dgm:t>
    </dgm:pt>
    <dgm:pt modelId="{846D601F-5BC0-4267-931E-D88170B8FA03}" type="sibTrans" cxnId="{03585CC8-BB10-4018-9D7B-92117E8989CB}">
      <dgm:prSet/>
      <dgm:spPr/>
      <dgm:t>
        <a:bodyPr/>
        <a:lstStyle/>
        <a:p>
          <a:endParaRPr lang="ru-RU" sz="2000"/>
        </a:p>
      </dgm:t>
    </dgm:pt>
    <dgm:pt modelId="{5218784D-DF14-4633-BF04-F23D10C24980}">
      <dgm:prSet custT="1"/>
      <dgm:spPr/>
      <dgm:t>
        <a:bodyPr/>
        <a:lstStyle/>
        <a:p>
          <a:r>
            <a:rPr lang="ru-RU" sz="1600" noProof="0" dirty="0" smtClean="0">
              <a:solidFill>
                <a:schemeClr val="bg1"/>
              </a:solidFill>
              <a:ea typeface="+mn-ea"/>
              <a:cs typeface="+mn-cs"/>
            </a:rPr>
            <a:t>Исключается </a:t>
          </a:r>
          <a:r>
            <a:rPr lang="ru-RU" sz="1600" noProof="0" dirty="0">
              <a:solidFill>
                <a:schemeClr val="bg1"/>
              </a:solidFill>
              <a:ea typeface="+mn-ea"/>
              <a:cs typeface="+mn-cs"/>
            </a:rPr>
            <a:t>опасность недопонимания целей и утери информации.</a:t>
          </a:r>
        </a:p>
      </dgm:t>
    </dgm:pt>
    <dgm:pt modelId="{EFC6DBCE-FA84-4D95-B1D0-6B1784C1A480}" type="parTrans" cxnId="{3540A6D3-3AAA-4787-B55A-D3454E153115}">
      <dgm:prSet/>
      <dgm:spPr/>
      <dgm:t>
        <a:bodyPr/>
        <a:lstStyle/>
        <a:p>
          <a:endParaRPr lang="ru-RU" sz="2000"/>
        </a:p>
      </dgm:t>
    </dgm:pt>
    <dgm:pt modelId="{4C05714A-F37C-45B9-ACD0-73DEC951444C}" type="sibTrans" cxnId="{3540A6D3-3AAA-4787-B55A-D3454E153115}">
      <dgm:prSet/>
      <dgm:spPr/>
      <dgm:t>
        <a:bodyPr/>
        <a:lstStyle/>
        <a:p>
          <a:endParaRPr lang="ru-RU" sz="2000"/>
        </a:p>
      </dgm:t>
    </dgm:pt>
    <dgm:pt modelId="{C4556293-2A85-45A0-8069-5D97F4F0B9F3}">
      <dgm:prSet custT="1"/>
      <dgm:spPr/>
      <dgm:t>
        <a:bodyPr/>
        <a:lstStyle/>
        <a:p>
          <a:r>
            <a:rPr lang="ru-RU" sz="1600" noProof="0" dirty="0">
              <a:solidFill>
                <a:schemeClr val="bg1"/>
              </a:solidFill>
              <a:ea typeface="+mn-ea"/>
              <a:cs typeface="+mn-cs"/>
            </a:rPr>
            <a:t>Руководитель здесь выступает скорее в роли лидера, который задает направление и определяет правила сотрудничества и работы. </a:t>
          </a:r>
        </a:p>
      </dgm:t>
    </dgm:pt>
    <dgm:pt modelId="{04C86109-C3A4-4AD8-8F2A-F4EC4BAB6C6A}" type="parTrans" cxnId="{77F7EF49-100A-46A3-AB11-1CF0ECAAE6DD}">
      <dgm:prSet/>
      <dgm:spPr/>
      <dgm:t>
        <a:bodyPr/>
        <a:lstStyle/>
        <a:p>
          <a:endParaRPr lang="ru-RU" sz="2000"/>
        </a:p>
      </dgm:t>
    </dgm:pt>
    <dgm:pt modelId="{295D5A65-0828-4446-8724-7E15199BEF0A}" type="sibTrans" cxnId="{77F7EF49-100A-46A3-AB11-1CF0ECAAE6DD}">
      <dgm:prSet/>
      <dgm:spPr/>
      <dgm:t>
        <a:bodyPr/>
        <a:lstStyle/>
        <a:p>
          <a:endParaRPr lang="ru-RU" sz="2000"/>
        </a:p>
      </dgm:t>
    </dgm:pt>
    <dgm:pt modelId="{65006160-8BBA-4B8E-804D-9EE0F7F620D9}">
      <dgm:prSet custT="1"/>
      <dgm:spPr/>
      <dgm:t>
        <a:bodyPr/>
        <a:lstStyle/>
        <a:p>
          <a:r>
            <a:rPr lang="ru-RU" sz="1600" noProof="0" dirty="0">
              <a:solidFill>
                <a:schemeClr val="bg1"/>
              </a:solidFill>
              <a:ea typeface="+mn-ea"/>
              <a:cs typeface="+mn-cs"/>
            </a:rPr>
            <a:t>Работая над одним циклом, участники проекта овладевают новыми навыками и получают новые знания, а также анализируют допущенные в процессе ошибки. </a:t>
          </a:r>
        </a:p>
      </dgm:t>
    </dgm:pt>
    <dgm:pt modelId="{7B64326A-8EA6-4742-B658-F85D5725ECA9}" type="parTrans" cxnId="{A0715BF7-1642-4393-91C0-A5381645ABCC}">
      <dgm:prSet/>
      <dgm:spPr/>
      <dgm:t>
        <a:bodyPr/>
        <a:lstStyle/>
        <a:p>
          <a:endParaRPr lang="ru-RU" sz="2000"/>
        </a:p>
      </dgm:t>
    </dgm:pt>
    <dgm:pt modelId="{AC95F045-34B9-455E-A61E-19D3CC5AC488}" type="sibTrans" cxnId="{A0715BF7-1642-4393-91C0-A5381645ABCC}">
      <dgm:prSet/>
      <dgm:spPr/>
      <dgm:t>
        <a:bodyPr/>
        <a:lstStyle/>
        <a:p>
          <a:endParaRPr lang="ru-RU" sz="2000"/>
        </a:p>
      </dgm:t>
    </dgm:pt>
    <dgm:pt modelId="{63139B90-0866-4C13-8FE0-8F2DC014992A}" type="pres">
      <dgm:prSet presAssocID="{34F1C723-03E7-4F60-A0F2-661655E80CC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A44E323-A92F-480A-8827-44A2781C84B5}" type="pres">
      <dgm:prSet presAssocID="{00D68B20-1BE4-422E-A7EC-B2A5F8823595}" presName="thickLine" presStyleLbl="alignNode1" presStyleIdx="0" presStyleCnt="3"/>
      <dgm:spPr>
        <a:ln>
          <a:solidFill>
            <a:schemeClr val="accent1"/>
          </a:solidFill>
        </a:ln>
      </dgm:spPr>
    </dgm:pt>
    <dgm:pt modelId="{FB6A6E1A-BF0E-4C4B-BDBB-CAD85EC076B5}" type="pres">
      <dgm:prSet presAssocID="{00D68B20-1BE4-422E-A7EC-B2A5F8823595}" presName="horz1" presStyleCnt="0"/>
      <dgm:spPr/>
    </dgm:pt>
    <dgm:pt modelId="{19EE278C-60D7-4377-87C6-37C9E6EDC37E}" type="pres">
      <dgm:prSet presAssocID="{00D68B20-1BE4-422E-A7EC-B2A5F8823595}" presName="tx1" presStyleLbl="revTx" presStyleIdx="0" presStyleCnt="11"/>
      <dgm:spPr/>
      <dgm:t>
        <a:bodyPr/>
        <a:lstStyle/>
        <a:p>
          <a:endParaRPr lang="ru-RU"/>
        </a:p>
      </dgm:t>
    </dgm:pt>
    <dgm:pt modelId="{5717E84B-06DA-435B-B33A-B5F9AA5343C9}" type="pres">
      <dgm:prSet presAssocID="{00D68B20-1BE4-422E-A7EC-B2A5F8823595}" presName="vert1" presStyleCnt="0"/>
      <dgm:spPr/>
    </dgm:pt>
    <dgm:pt modelId="{6652F288-149D-4F55-B312-95AB23C110D1}" type="pres">
      <dgm:prSet presAssocID="{DB412EC5-0F2D-42D1-BCBE-9A8ED5517E54}" presName="vertSpace2a" presStyleCnt="0"/>
      <dgm:spPr/>
    </dgm:pt>
    <dgm:pt modelId="{6511441F-88CD-4F1F-9F2A-148167CECEAB}" type="pres">
      <dgm:prSet presAssocID="{DB412EC5-0F2D-42D1-BCBE-9A8ED5517E54}" presName="horz2" presStyleCnt="0"/>
      <dgm:spPr/>
    </dgm:pt>
    <dgm:pt modelId="{8E0C143D-788E-47C2-BBBD-2F2E8D0EFF9A}" type="pres">
      <dgm:prSet presAssocID="{DB412EC5-0F2D-42D1-BCBE-9A8ED5517E54}" presName="horzSpace2" presStyleCnt="0"/>
      <dgm:spPr/>
    </dgm:pt>
    <dgm:pt modelId="{EC648F36-E2F7-447A-B768-D76F1F144EC4}" type="pres">
      <dgm:prSet presAssocID="{DB412EC5-0F2D-42D1-BCBE-9A8ED5517E54}" presName="tx2" presStyleLbl="revTx" presStyleIdx="1" presStyleCnt="11" custScaleY="52874"/>
      <dgm:spPr/>
      <dgm:t>
        <a:bodyPr/>
        <a:lstStyle/>
        <a:p>
          <a:endParaRPr lang="ru-RU"/>
        </a:p>
      </dgm:t>
    </dgm:pt>
    <dgm:pt modelId="{36E9B984-AD07-47F3-B01F-9006C7057CE3}" type="pres">
      <dgm:prSet presAssocID="{DB412EC5-0F2D-42D1-BCBE-9A8ED5517E54}" presName="vert2" presStyleCnt="0"/>
      <dgm:spPr/>
    </dgm:pt>
    <dgm:pt modelId="{2BC645B2-CF32-4EFD-AEA8-A92661891C3C}" type="pres">
      <dgm:prSet presAssocID="{DB412EC5-0F2D-42D1-BCBE-9A8ED5517E54}" presName="thinLine2b" presStyleLbl="callout" presStyleIdx="0" presStyleCnt="8"/>
      <dgm:spPr/>
    </dgm:pt>
    <dgm:pt modelId="{9A5A14EF-0831-4EED-BE23-9BE8FDE4C4BF}" type="pres">
      <dgm:prSet presAssocID="{DB412EC5-0F2D-42D1-BCBE-9A8ED5517E54}" presName="vertSpace2b" presStyleCnt="0"/>
      <dgm:spPr/>
    </dgm:pt>
    <dgm:pt modelId="{4CD48269-3F60-44CA-AB06-E9AB32D2F71B}" type="pres">
      <dgm:prSet presAssocID="{BB6C28E9-4573-4B0D-83A4-85B83DA72A76}" presName="horz2" presStyleCnt="0"/>
      <dgm:spPr/>
    </dgm:pt>
    <dgm:pt modelId="{87CFC62E-2863-465A-A71D-0196F562625E}" type="pres">
      <dgm:prSet presAssocID="{BB6C28E9-4573-4B0D-83A4-85B83DA72A76}" presName="horzSpace2" presStyleCnt="0"/>
      <dgm:spPr/>
    </dgm:pt>
    <dgm:pt modelId="{6D7DF31F-8F7E-4409-9CE8-D7D7FD84A8A7}" type="pres">
      <dgm:prSet presAssocID="{BB6C28E9-4573-4B0D-83A4-85B83DA72A76}" presName="tx2" presStyleLbl="revTx" presStyleIdx="2" presStyleCnt="11"/>
      <dgm:spPr/>
      <dgm:t>
        <a:bodyPr/>
        <a:lstStyle/>
        <a:p>
          <a:endParaRPr lang="ru-RU"/>
        </a:p>
      </dgm:t>
    </dgm:pt>
    <dgm:pt modelId="{25EA0869-9244-4C38-837C-1C7A58732AF9}" type="pres">
      <dgm:prSet presAssocID="{BB6C28E9-4573-4B0D-83A4-85B83DA72A76}" presName="vert2" presStyleCnt="0"/>
      <dgm:spPr/>
    </dgm:pt>
    <dgm:pt modelId="{B2F97EAB-D287-49D6-8D27-61693C9B9EA4}" type="pres">
      <dgm:prSet presAssocID="{BB6C28E9-4573-4B0D-83A4-85B83DA72A76}" presName="thinLine2b" presStyleLbl="callout" presStyleIdx="1" presStyleCnt="8"/>
      <dgm:spPr/>
    </dgm:pt>
    <dgm:pt modelId="{5470EAE1-BF0C-41DF-9B7E-C51CD805355C}" type="pres">
      <dgm:prSet presAssocID="{BB6C28E9-4573-4B0D-83A4-85B83DA72A76}" presName="vertSpace2b" presStyleCnt="0"/>
      <dgm:spPr/>
    </dgm:pt>
    <dgm:pt modelId="{80E1BF9C-218C-423D-957A-A7AB407A2063}" type="pres">
      <dgm:prSet presAssocID="{832FE766-010A-4BBE-B697-DF3E3307E666}" presName="horz2" presStyleCnt="0"/>
      <dgm:spPr/>
    </dgm:pt>
    <dgm:pt modelId="{3366B669-5D53-41A5-8CEA-F6235017E466}" type="pres">
      <dgm:prSet presAssocID="{832FE766-010A-4BBE-B697-DF3E3307E666}" presName="horzSpace2" presStyleCnt="0"/>
      <dgm:spPr/>
    </dgm:pt>
    <dgm:pt modelId="{B17A4967-7498-4E5A-B6B9-650531546512}" type="pres">
      <dgm:prSet presAssocID="{832FE766-010A-4BBE-B697-DF3E3307E666}" presName="tx2" presStyleLbl="revTx" presStyleIdx="3" presStyleCnt="11"/>
      <dgm:spPr/>
      <dgm:t>
        <a:bodyPr/>
        <a:lstStyle/>
        <a:p>
          <a:endParaRPr lang="ru-RU"/>
        </a:p>
      </dgm:t>
    </dgm:pt>
    <dgm:pt modelId="{C41CE274-3D5C-4CFF-94AF-679A03192A56}" type="pres">
      <dgm:prSet presAssocID="{832FE766-010A-4BBE-B697-DF3E3307E666}" presName="vert2" presStyleCnt="0"/>
      <dgm:spPr/>
    </dgm:pt>
    <dgm:pt modelId="{442EA40A-3B96-43BC-AD61-A011B4C9D889}" type="pres">
      <dgm:prSet presAssocID="{832FE766-010A-4BBE-B697-DF3E3307E666}" presName="thinLine2b" presStyleLbl="callout" presStyleIdx="2" presStyleCnt="8"/>
      <dgm:spPr/>
    </dgm:pt>
    <dgm:pt modelId="{87B0D983-0873-4597-B3F1-F90B97F03390}" type="pres">
      <dgm:prSet presAssocID="{832FE766-010A-4BBE-B697-DF3E3307E666}" presName="vertSpace2b" presStyleCnt="0"/>
      <dgm:spPr/>
    </dgm:pt>
    <dgm:pt modelId="{3801638F-B653-4185-A109-71FDCFF5B3FD}" type="pres">
      <dgm:prSet presAssocID="{03B21B66-246E-41E0-A64B-29435509BAF3}" presName="thickLine" presStyleLbl="alignNode1" presStyleIdx="1" presStyleCnt="3"/>
      <dgm:spPr>
        <a:ln>
          <a:solidFill>
            <a:schemeClr val="accent1"/>
          </a:solidFill>
        </a:ln>
      </dgm:spPr>
    </dgm:pt>
    <dgm:pt modelId="{4C325E26-1E1F-44AD-986E-52A01EEDC7B9}" type="pres">
      <dgm:prSet presAssocID="{03B21B66-246E-41E0-A64B-29435509BAF3}" presName="horz1" presStyleCnt="0"/>
      <dgm:spPr/>
    </dgm:pt>
    <dgm:pt modelId="{04F9941F-0142-4ABA-85F5-61FE6A87DFE5}" type="pres">
      <dgm:prSet presAssocID="{03B21B66-246E-41E0-A64B-29435509BAF3}" presName="tx1" presStyleLbl="revTx" presStyleIdx="4" presStyleCnt="11"/>
      <dgm:spPr/>
      <dgm:t>
        <a:bodyPr/>
        <a:lstStyle/>
        <a:p>
          <a:endParaRPr lang="ru-RU"/>
        </a:p>
      </dgm:t>
    </dgm:pt>
    <dgm:pt modelId="{E485A901-F604-4273-90CB-C34AA64C7791}" type="pres">
      <dgm:prSet presAssocID="{03B21B66-246E-41E0-A64B-29435509BAF3}" presName="vert1" presStyleCnt="0"/>
      <dgm:spPr/>
    </dgm:pt>
    <dgm:pt modelId="{8364631E-E1AF-48FC-878F-0614059E63B0}" type="pres">
      <dgm:prSet presAssocID="{D56C152E-CAA0-4270-BDF5-6807A287ADF3}" presName="vertSpace2a" presStyleCnt="0"/>
      <dgm:spPr/>
    </dgm:pt>
    <dgm:pt modelId="{696AAD88-43A3-4B36-A4FF-C8322DFC0505}" type="pres">
      <dgm:prSet presAssocID="{D56C152E-CAA0-4270-BDF5-6807A287ADF3}" presName="horz2" presStyleCnt="0"/>
      <dgm:spPr/>
    </dgm:pt>
    <dgm:pt modelId="{A1A11FE5-41A2-49F5-9D12-4D33E7AE830D}" type="pres">
      <dgm:prSet presAssocID="{D56C152E-CAA0-4270-BDF5-6807A287ADF3}" presName="horzSpace2" presStyleCnt="0"/>
      <dgm:spPr/>
    </dgm:pt>
    <dgm:pt modelId="{44CCA62C-4000-44A2-96E4-0C9EB138950A}" type="pres">
      <dgm:prSet presAssocID="{D56C152E-CAA0-4270-BDF5-6807A287ADF3}" presName="tx2" presStyleLbl="revTx" presStyleIdx="5" presStyleCnt="11" custScaleY="75632"/>
      <dgm:spPr/>
      <dgm:t>
        <a:bodyPr/>
        <a:lstStyle/>
        <a:p>
          <a:endParaRPr lang="ru-RU"/>
        </a:p>
      </dgm:t>
    </dgm:pt>
    <dgm:pt modelId="{78F74847-B54A-4A8A-84DC-4530EFAACBEF}" type="pres">
      <dgm:prSet presAssocID="{D56C152E-CAA0-4270-BDF5-6807A287ADF3}" presName="vert2" presStyleCnt="0"/>
      <dgm:spPr/>
    </dgm:pt>
    <dgm:pt modelId="{F2E0E886-79CB-4FD3-99ED-8406BE6A3812}" type="pres">
      <dgm:prSet presAssocID="{D56C152E-CAA0-4270-BDF5-6807A287ADF3}" presName="thinLine2b" presStyleLbl="callout" presStyleIdx="3" presStyleCnt="8"/>
      <dgm:spPr/>
    </dgm:pt>
    <dgm:pt modelId="{342BFBAF-5391-4B3B-AFF6-2B806F7489FA}" type="pres">
      <dgm:prSet presAssocID="{D56C152E-CAA0-4270-BDF5-6807A287ADF3}" presName="vertSpace2b" presStyleCnt="0"/>
      <dgm:spPr/>
    </dgm:pt>
    <dgm:pt modelId="{A8609559-0B27-4BD3-9886-27027E55AF38}" type="pres">
      <dgm:prSet presAssocID="{5218784D-DF14-4633-BF04-F23D10C24980}" presName="horz2" presStyleCnt="0"/>
      <dgm:spPr/>
    </dgm:pt>
    <dgm:pt modelId="{6EBB3645-11E0-4735-B022-9D08BB4FA5E9}" type="pres">
      <dgm:prSet presAssocID="{5218784D-DF14-4633-BF04-F23D10C24980}" presName="horzSpace2" presStyleCnt="0"/>
      <dgm:spPr/>
    </dgm:pt>
    <dgm:pt modelId="{73D52433-541D-4326-9CD7-F479553AC7C7}" type="pres">
      <dgm:prSet presAssocID="{5218784D-DF14-4633-BF04-F23D10C24980}" presName="tx2" presStyleLbl="revTx" presStyleIdx="6" presStyleCnt="11" custScaleY="58088"/>
      <dgm:spPr/>
      <dgm:t>
        <a:bodyPr/>
        <a:lstStyle/>
        <a:p>
          <a:endParaRPr lang="ru-RU"/>
        </a:p>
      </dgm:t>
    </dgm:pt>
    <dgm:pt modelId="{C204EB7A-E78E-429C-89D2-5FFE50B5FFE4}" type="pres">
      <dgm:prSet presAssocID="{5218784D-DF14-4633-BF04-F23D10C24980}" presName="vert2" presStyleCnt="0"/>
      <dgm:spPr/>
    </dgm:pt>
    <dgm:pt modelId="{42D8E495-899A-44DD-B3CC-DE6521E9C39F}" type="pres">
      <dgm:prSet presAssocID="{5218784D-DF14-4633-BF04-F23D10C24980}" presName="thinLine2b" presStyleLbl="callout" presStyleIdx="4" presStyleCnt="8"/>
      <dgm:spPr/>
    </dgm:pt>
    <dgm:pt modelId="{B6BF53AB-D468-412F-A2B0-DA8538267CF0}" type="pres">
      <dgm:prSet presAssocID="{5218784D-DF14-4633-BF04-F23D10C24980}" presName="vertSpace2b" presStyleCnt="0"/>
      <dgm:spPr/>
    </dgm:pt>
    <dgm:pt modelId="{3A13E6DB-78E9-4420-882B-01B2C330C90A}" type="pres">
      <dgm:prSet presAssocID="{C4556293-2A85-45A0-8069-5D97F4F0B9F3}" presName="horz2" presStyleCnt="0"/>
      <dgm:spPr/>
    </dgm:pt>
    <dgm:pt modelId="{D081BC85-4D1B-4E23-AF65-0B274149C9EE}" type="pres">
      <dgm:prSet presAssocID="{C4556293-2A85-45A0-8069-5D97F4F0B9F3}" presName="horzSpace2" presStyleCnt="0"/>
      <dgm:spPr/>
    </dgm:pt>
    <dgm:pt modelId="{FABD3232-11E6-4717-8FC2-FAC2F834E1FF}" type="pres">
      <dgm:prSet presAssocID="{C4556293-2A85-45A0-8069-5D97F4F0B9F3}" presName="tx2" presStyleLbl="revTx" presStyleIdx="7" presStyleCnt="11" custScaleY="78704"/>
      <dgm:spPr/>
      <dgm:t>
        <a:bodyPr/>
        <a:lstStyle/>
        <a:p>
          <a:endParaRPr lang="ru-RU"/>
        </a:p>
      </dgm:t>
    </dgm:pt>
    <dgm:pt modelId="{3D17304A-416D-43D0-A821-4A36DF690D2D}" type="pres">
      <dgm:prSet presAssocID="{C4556293-2A85-45A0-8069-5D97F4F0B9F3}" presName="vert2" presStyleCnt="0"/>
      <dgm:spPr/>
    </dgm:pt>
    <dgm:pt modelId="{BFBED170-833F-4725-9C83-0A738F5499D7}" type="pres">
      <dgm:prSet presAssocID="{C4556293-2A85-45A0-8069-5D97F4F0B9F3}" presName="thinLine2b" presStyleLbl="callout" presStyleIdx="5" presStyleCnt="8"/>
      <dgm:spPr/>
    </dgm:pt>
    <dgm:pt modelId="{222C64F8-F5E8-484B-AD66-9E13DD778E1E}" type="pres">
      <dgm:prSet presAssocID="{C4556293-2A85-45A0-8069-5D97F4F0B9F3}" presName="vertSpace2b" presStyleCnt="0"/>
      <dgm:spPr/>
    </dgm:pt>
    <dgm:pt modelId="{FD43BAA2-5D13-4965-8717-D7C366C60A10}" type="pres">
      <dgm:prSet presAssocID="{9F8FF3B4-ACD1-4A5F-AB32-BC02EDB2A159}" presName="thickLine" presStyleLbl="alignNode1" presStyleIdx="2" presStyleCnt="3"/>
      <dgm:spPr>
        <a:ln>
          <a:solidFill>
            <a:schemeClr val="accent1"/>
          </a:solidFill>
        </a:ln>
      </dgm:spPr>
    </dgm:pt>
    <dgm:pt modelId="{EFBECD20-39FB-495D-A757-FF89F6A6971C}" type="pres">
      <dgm:prSet presAssocID="{9F8FF3B4-ACD1-4A5F-AB32-BC02EDB2A159}" presName="horz1" presStyleCnt="0"/>
      <dgm:spPr/>
    </dgm:pt>
    <dgm:pt modelId="{3C5E81EF-8763-459D-B1F1-EB312E660FAF}" type="pres">
      <dgm:prSet presAssocID="{9F8FF3B4-ACD1-4A5F-AB32-BC02EDB2A159}" presName="tx1" presStyleLbl="revTx" presStyleIdx="8" presStyleCnt="11" custScaleY="83610"/>
      <dgm:spPr/>
      <dgm:t>
        <a:bodyPr/>
        <a:lstStyle/>
        <a:p>
          <a:endParaRPr lang="ru-RU"/>
        </a:p>
      </dgm:t>
    </dgm:pt>
    <dgm:pt modelId="{3CDBF49D-B7F5-4BB8-8BA9-C8B206F0B449}" type="pres">
      <dgm:prSet presAssocID="{9F8FF3B4-ACD1-4A5F-AB32-BC02EDB2A159}" presName="vert1" presStyleCnt="0"/>
      <dgm:spPr/>
    </dgm:pt>
    <dgm:pt modelId="{0A2CFFAB-E9E4-43F5-8650-4CC76E00F2A5}" type="pres">
      <dgm:prSet presAssocID="{0590D9A4-2753-459B-BD04-5ADA77A874E4}" presName="vertSpace2a" presStyleCnt="0"/>
      <dgm:spPr/>
    </dgm:pt>
    <dgm:pt modelId="{67CB4233-88B6-4B46-8476-5E25EEA937A6}" type="pres">
      <dgm:prSet presAssocID="{0590D9A4-2753-459B-BD04-5ADA77A874E4}" presName="horz2" presStyleCnt="0"/>
      <dgm:spPr/>
    </dgm:pt>
    <dgm:pt modelId="{3743B84C-0AD2-4C5E-853F-07646CC11A33}" type="pres">
      <dgm:prSet presAssocID="{0590D9A4-2753-459B-BD04-5ADA77A874E4}" presName="horzSpace2" presStyleCnt="0"/>
      <dgm:spPr/>
    </dgm:pt>
    <dgm:pt modelId="{6D3900FE-34CA-4C94-8D2B-DEBC8F39CAF3}" type="pres">
      <dgm:prSet presAssocID="{0590D9A4-2753-459B-BD04-5ADA77A874E4}" presName="tx2" presStyleLbl="revTx" presStyleIdx="9" presStyleCnt="11" custScaleY="26109"/>
      <dgm:spPr/>
      <dgm:t>
        <a:bodyPr/>
        <a:lstStyle/>
        <a:p>
          <a:endParaRPr lang="ru-RU"/>
        </a:p>
      </dgm:t>
    </dgm:pt>
    <dgm:pt modelId="{052A5E6E-C85B-4F22-9400-FF21D8895612}" type="pres">
      <dgm:prSet presAssocID="{0590D9A4-2753-459B-BD04-5ADA77A874E4}" presName="vert2" presStyleCnt="0"/>
      <dgm:spPr/>
    </dgm:pt>
    <dgm:pt modelId="{809A2916-A8EF-4D3A-B72C-AB3B03C31A66}" type="pres">
      <dgm:prSet presAssocID="{0590D9A4-2753-459B-BD04-5ADA77A874E4}" presName="thinLine2b" presStyleLbl="callout" presStyleIdx="6" presStyleCnt="8"/>
      <dgm:spPr/>
    </dgm:pt>
    <dgm:pt modelId="{F13C9168-3806-4D92-BCBD-34020B2D7A5A}" type="pres">
      <dgm:prSet presAssocID="{0590D9A4-2753-459B-BD04-5ADA77A874E4}" presName="vertSpace2b" presStyleCnt="0"/>
      <dgm:spPr/>
    </dgm:pt>
    <dgm:pt modelId="{D0D45AF9-F8C9-4F1B-9C5F-9A1FBB7CB157}" type="pres">
      <dgm:prSet presAssocID="{65006160-8BBA-4B8E-804D-9EE0F7F620D9}" presName="horz2" presStyleCnt="0"/>
      <dgm:spPr/>
    </dgm:pt>
    <dgm:pt modelId="{1DF757D0-FF3D-4126-B360-4229482923D5}" type="pres">
      <dgm:prSet presAssocID="{65006160-8BBA-4B8E-804D-9EE0F7F620D9}" presName="horzSpace2" presStyleCnt="0"/>
      <dgm:spPr/>
    </dgm:pt>
    <dgm:pt modelId="{9545101B-1470-4486-B331-255AA917D70B}" type="pres">
      <dgm:prSet presAssocID="{65006160-8BBA-4B8E-804D-9EE0F7F620D9}" presName="tx2" presStyleLbl="revTx" presStyleIdx="10" presStyleCnt="11" custScaleY="35313"/>
      <dgm:spPr/>
      <dgm:t>
        <a:bodyPr/>
        <a:lstStyle/>
        <a:p>
          <a:endParaRPr lang="ru-RU"/>
        </a:p>
      </dgm:t>
    </dgm:pt>
    <dgm:pt modelId="{6D5EDA96-62EA-487D-90E0-6F5A1D379272}" type="pres">
      <dgm:prSet presAssocID="{65006160-8BBA-4B8E-804D-9EE0F7F620D9}" presName="vert2" presStyleCnt="0"/>
      <dgm:spPr/>
    </dgm:pt>
    <dgm:pt modelId="{636CC5D2-EB1F-4083-8DAB-328717FAA20C}" type="pres">
      <dgm:prSet presAssocID="{65006160-8BBA-4B8E-804D-9EE0F7F620D9}" presName="thinLine2b" presStyleLbl="callout" presStyleIdx="7" presStyleCnt="8"/>
      <dgm:spPr/>
    </dgm:pt>
    <dgm:pt modelId="{5041E8A3-C814-4071-B0D9-A06CAC366408}" type="pres">
      <dgm:prSet presAssocID="{65006160-8BBA-4B8E-804D-9EE0F7F620D9}" presName="vertSpace2b" presStyleCnt="0"/>
      <dgm:spPr/>
    </dgm:pt>
  </dgm:ptLst>
  <dgm:cxnLst>
    <dgm:cxn modelId="{153584C0-9E9C-4364-B34E-DA4EFDE1475B}" type="presOf" srcId="{65006160-8BBA-4B8E-804D-9EE0F7F620D9}" destId="{9545101B-1470-4486-B331-255AA917D70B}" srcOrd="0" destOrd="0" presId="urn:microsoft.com/office/officeart/2008/layout/LinedList"/>
    <dgm:cxn modelId="{3540A6D3-3AAA-4787-B55A-D3454E153115}" srcId="{03B21B66-246E-41E0-A64B-29435509BAF3}" destId="{5218784D-DF14-4633-BF04-F23D10C24980}" srcOrd="1" destOrd="0" parTransId="{EFC6DBCE-FA84-4D95-B1D0-6B1784C1A480}" sibTransId="{4C05714A-F37C-45B9-ACD0-73DEC951444C}"/>
    <dgm:cxn modelId="{27854374-9A3F-4524-806E-5B19A3B00D79}" type="presOf" srcId="{BB6C28E9-4573-4B0D-83A4-85B83DA72A76}" destId="{6D7DF31F-8F7E-4409-9CE8-D7D7FD84A8A7}" srcOrd="0" destOrd="0" presId="urn:microsoft.com/office/officeart/2008/layout/LinedList"/>
    <dgm:cxn modelId="{783E3487-6613-494A-8A9C-D8151807AC54}" type="presOf" srcId="{0590D9A4-2753-459B-BD04-5ADA77A874E4}" destId="{6D3900FE-34CA-4C94-8D2B-DEBC8F39CAF3}" srcOrd="0" destOrd="0" presId="urn:microsoft.com/office/officeart/2008/layout/LinedList"/>
    <dgm:cxn modelId="{3E71CC4B-ACCC-4FC3-AD79-AC0748BA0AC1}" srcId="{34F1C723-03E7-4F60-A0F2-661655E80CC4}" destId="{00D68B20-1BE4-422E-A7EC-B2A5F8823595}" srcOrd="0" destOrd="0" parTransId="{AAE210A4-EF93-4699-B6E7-910473CA52F2}" sibTransId="{251AC55D-5006-4B4B-B073-A2F28AFAB911}"/>
    <dgm:cxn modelId="{454C35DE-934E-43F9-B809-8CDAAF071A0A}" type="presOf" srcId="{00D68B20-1BE4-422E-A7EC-B2A5F8823595}" destId="{19EE278C-60D7-4377-87C6-37C9E6EDC37E}" srcOrd="0" destOrd="0" presId="urn:microsoft.com/office/officeart/2008/layout/LinedList"/>
    <dgm:cxn modelId="{9713EC1D-ADFB-4E41-BB5C-4DA09D160930}" srcId="{34F1C723-03E7-4F60-A0F2-661655E80CC4}" destId="{9F8FF3B4-ACD1-4A5F-AB32-BC02EDB2A159}" srcOrd="2" destOrd="0" parTransId="{4108113A-083D-4E38-87B9-3A10B18EC974}" sibTransId="{1F3F0154-9A57-46FF-94F5-CBDECFC1A958}"/>
    <dgm:cxn modelId="{74D864F7-3ACC-4E12-9790-ACEDE4204273}" srcId="{34F1C723-03E7-4F60-A0F2-661655E80CC4}" destId="{03B21B66-246E-41E0-A64B-29435509BAF3}" srcOrd="1" destOrd="0" parTransId="{9578E430-F3AC-40B0-919C-C41C43628ACB}" sibTransId="{61BD754F-D4D1-4C50-A227-BDC5F9400709}"/>
    <dgm:cxn modelId="{B3B39F19-8D64-4D84-B584-0A5FCC22D209}" srcId="{00D68B20-1BE4-422E-A7EC-B2A5F8823595}" destId="{BB6C28E9-4573-4B0D-83A4-85B83DA72A76}" srcOrd="1" destOrd="0" parTransId="{F39E449F-D4A4-4293-954C-D92BD85B066B}" sibTransId="{00717C00-E41F-4999-8647-471DF9D426AC}"/>
    <dgm:cxn modelId="{A04DFF64-7CE3-4486-96E6-0E524C2519AA}" srcId="{03B21B66-246E-41E0-A64B-29435509BAF3}" destId="{D56C152E-CAA0-4270-BDF5-6807A287ADF3}" srcOrd="0" destOrd="0" parTransId="{A5DCC63B-07A4-49F4-B949-37DF3230824F}" sibTransId="{9B5A9BD6-DF5C-4A38-BB9A-4C73867D6B77}"/>
    <dgm:cxn modelId="{5EEE1E7C-C59C-492D-B372-C3C23F95DCF4}" srcId="{9F8FF3B4-ACD1-4A5F-AB32-BC02EDB2A159}" destId="{0590D9A4-2753-459B-BD04-5ADA77A874E4}" srcOrd="0" destOrd="0" parTransId="{E4C48E2F-8B28-438D-8C68-834E73990FFB}" sibTransId="{913F7628-467F-4159-A0AE-2C55684299A0}"/>
    <dgm:cxn modelId="{8B9CF5EE-4B88-42D2-9E9A-A6D86D97A378}" type="presOf" srcId="{5218784D-DF14-4633-BF04-F23D10C24980}" destId="{73D52433-541D-4326-9CD7-F479553AC7C7}" srcOrd="0" destOrd="0" presId="urn:microsoft.com/office/officeart/2008/layout/LinedList"/>
    <dgm:cxn modelId="{EEA74EC2-1FF1-426A-BA72-A85966B8B373}" type="presOf" srcId="{832FE766-010A-4BBE-B697-DF3E3307E666}" destId="{B17A4967-7498-4E5A-B6B9-650531546512}" srcOrd="0" destOrd="0" presId="urn:microsoft.com/office/officeart/2008/layout/LinedList"/>
    <dgm:cxn modelId="{77F7EF49-100A-46A3-AB11-1CF0ECAAE6DD}" srcId="{03B21B66-246E-41E0-A64B-29435509BAF3}" destId="{C4556293-2A85-45A0-8069-5D97F4F0B9F3}" srcOrd="2" destOrd="0" parTransId="{04C86109-C3A4-4AD8-8F2A-F4EC4BAB6C6A}" sibTransId="{295D5A65-0828-4446-8724-7E15199BEF0A}"/>
    <dgm:cxn modelId="{028D225B-ED57-4244-829B-C817BC0BB16C}" type="presOf" srcId="{03B21B66-246E-41E0-A64B-29435509BAF3}" destId="{04F9941F-0142-4ABA-85F5-61FE6A87DFE5}" srcOrd="0" destOrd="0" presId="urn:microsoft.com/office/officeart/2008/layout/LinedList"/>
    <dgm:cxn modelId="{D33B7E4A-BF14-482A-B0BA-A47F174701F3}" type="presOf" srcId="{9F8FF3B4-ACD1-4A5F-AB32-BC02EDB2A159}" destId="{3C5E81EF-8763-459D-B1F1-EB312E660FAF}" srcOrd="0" destOrd="0" presId="urn:microsoft.com/office/officeart/2008/layout/LinedList"/>
    <dgm:cxn modelId="{E7984545-55BB-43E8-A854-7AB9F3F6A37A}" srcId="{00D68B20-1BE4-422E-A7EC-B2A5F8823595}" destId="{DB412EC5-0F2D-42D1-BCBE-9A8ED5517E54}" srcOrd="0" destOrd="0" parTransId="{119EFF17-890E-4C1C-A8A1-E2DBBE3D775A}" sibTransId="{AFD6A451-94ED-4C6D-B79C-FF45B04951DD}"/>
    <dgm:cxn modelId="{C86D11B9-976F-4002-8CF2-FFF158A26274}" type="presOf" srcId="{D56C152E-CAA0-4270-BDF5-6807A287ADF3}" destId="{44CCA62C-4000-44A2-96E4-0C9EB138950A}" srcOrd="0" destOrd="0" presId="urn:microsoft.com/office/officeart/2008/layout/LinedList"/>
    <dgm:cxn modelId="{A0715BF7-1642-4393-91C0-A5381645ABCC}" srcId="{9F8FF3B4-ACD1-4A5F-AB32-BC02EDB2A159}" destId="{65006160-8BBA-4B8E-804D-9EE0F7F620D9}" srcOrd="1" destOrd="0" parTransId="{7B64326A-8EA6-4742-B658-F85D5725ECA9}" sibTransId="{AC95F045-34B9-455E-A61E-19D3CC5AC488}"/>
    <dgm:cxn modelId="{95AB9855-3407-45AC-93C4-4D4A358074C3}" type="presOf" srcId="{C4556293-2A85-45A0-8069-5D97F4F0B9F3}" destId="{FABD3232-11E6-4717-8FC2-FAC2F834E1FF}" srcOrd="0" destOrd="0" presId="urn:microsoft.com/office/officeart/2008/layout/LinedList"/>
    <dgm:cxn modelId="{43455962-6EC7-475E-B859-53B53DC90886}" type="presOf" srcId="{DB412EC5-0F2D-42D1-BCBE-9A8ED5517E54}" destId="{EC648F36-E2F7-447A-B768-D76F1F144EC4}" srcOrd="0" destOrd="0" presId="urn:microsoft.com/office/officeart/2008/layout/LinedList"/>
    <dgm:cxn modelId="{790C2848-5B59-4B70-AAE8-22E79B238F11}" type="presOf" srcId="{34F1C723-03E7-4F60-A0F2-661655E80CC4}" destId="{63139B90-0866-4C13-8FE0-8F2DC014992A}" srcOrd="0" destOrd="0" presId="urn:microsoft.com/office/officeart/2008/layout/LinedList"/>
    <dgm:cxn modelId="{03585CC8-BB10-4018-9D7B-92117E8989CB}" srcId="{00D68B20-1BE4-422E-A7EC-B2A5F8823595}" destId="{832FE766-010A-4BBE-B697-DF3E3307E666}" srcOrd="2" destOrd="0" parTransId="{284A0C2C-04D4-42FE-B91A-C15DB986CF1A}" sibTransId="{846D601F-5BC0-4267-931E-D88170B8FA03}"/>
    <dgm:cxn modelId="{A4A8F56D-8086-460C-8766-78AC2A0CED23}" type="presParOf" srcId="{63139B90-0866-4C13-8FE0-8F2DC014992A}" destId="{FA44E323-A92F-480A-8827-44A2781C84B5}" srcOrd="0" destOrd="0" presId="urn:microsoft.com/office/officeart/2008/layout/LinedList"/>
    <dgm:cxn modelId="{E0EA3547-F59A-492A-A214-06020937985A}" type="presParOf" srcId="{63139B90-0866-4C13-8FE0-8F2DC014992A}" destId="{FB6A6E1A-BF0E-4C4B-BDBB-CAD85EC076B5}" srcOrd="1" destOrd="0" presId="urn:microsoft.com/office/officeart/2008/layout/LinedList"/>
    <dgm:cxn modelId="{FBE6CB8E-5563-4E91-B9FF-F39AE7AA9D4F}" type="presParOf" srcId="{FB6A6E1A-BF0E-4C4B-BDBB-CAD85EC076B5}" destId="{19EE278C-60D7-4377-87C6-37C9E6EDC37E}" srcOrd="0" destOrd="0" presId="urn:microsoft.com/office/officeart/2008/layout/LinedList"/>
    <dgm:cxn modelId="{CC6228F0-BC79-4772-9C02-7C609A792825}" type="presParOf" srcId="{FB6A6E1A-BF0E-4C4B-BDBB-CAD85EC076B5}" destId="{5717E84B-06DA-435B-B33A-B5F9AA5343C9}" srcOrd="1" destOrd="0" presId="urn:microsoft.com/office/officeart/2008/layout/LinedList"/>
    <dgm:cxn modelId="{FD134D7C-0D5B-44B2-BC83-637727DD0C3E}" type="presParOf" srcId="{5717E84B-06DA-435B-B33A-B5F9AA5343C9}" destId="{6652F288-149D-4F55-B312-95AB23C110D1}" srcOrd="0" destOrd="0" presId="urn:microsoft.com/office/officeart/2008/layout/LinedList"/>
    <dgm:cxn modelId="{FD361A3B-46AF-4D26-8788-53C4D81CDC88}" type="presParOf" srcId="{5717E84B-06DA-435B-B33A-B5F9AA5343C9}" destId="{6511441F-88CD-4F1F-9F2A-148167CECEAB}" srcOrd="1" destOrd="0" presId="urn:microsoft.com/office/officeart/2008/layout/LinedList"/>
    <dgm:cxn modelId="{8290442E-1594-4E9B-A819-69E3E6A4C92C}" type="presParOf" srcId="{6511441F-88CD-4F1F-9F2A-148167CECEAB}" destId="{8E0C143D-788E-47C2-BBBD-2F2E8D0EFF9A}" srcOrd="0" destOrd="0" presId="urn:microsoft.com/office/officeart/2008/layout/LinedList"/>
    <dgm:cxn modelId="{3BAFAD47-541B-48CA-863E-4BACA97430E1}" type="presParOf" srcId="{6511441F-88CD-4F1F-9F2A-148167CECEAB}" destId="{EC648F36-E2F7-447A-B768-D76F1F144EC4}" srcOrd="1" destOrd="0" presId="urn:microsoft.com/office/officeart/2008/layout/LinedList"/>
    <dgm:cxn modelId="{9DCA4644-3B97-4EAB-B85C-3D185C909BAD}" type="presParOf" srcId="{6511441F-88CD-4F1F-9F2A-148167CECEAB}" destId="{36E9B984-AD07-47F3-B01F-9006C7057CE3}" srcOrd="2" destOrd="0" presId="urn:microsoft.com/office/officeart/2008/layout/LinedList"/>
    <dgm:cxn modelId="{2C657BCA-8954-4B8D-AE5F-F08C292BA145}" type="presParOf" srcId="{5717E84B-06DA-435B-B33A-B5F9AA5343C9}" destId="{2BC645B2-CF32-4EFD-AEA8-A92661891C3C}" srcOrd="2" destOrd="0" presId="urn:microsoft.com/office/officeart/2008/layout/LinedList"/>
    <dgm:cxn modelId="{E657385F-159F-41B7-842D-84DF55B025D9}" type="presParOf" srcId="{5717E84B-06DA-435B-B33A-B5F9AA5343C9}" destId="{9A5A14EF-0831-4EED-BE23-9BE8FDE4C4BF}" srcOrd="3" destOrd="0" presId="urn:microsoft.com/office/officeart/2008/layout/LinedList"/>
    <dgm:cxn modelId="{334D03F2-C2FF-4993-A2B2-8A1987C8FED4}" type="presParOf" srcId="{5717E84B-06DA-435B-B33A-B5F9AA5343C9}" destId="{4CD48269-3F60-44CA-AB06-E9AB32D2F71B}" srcOrd="4" destOrd="0" presId="urn:microsoft.com/office/officeart/2008/layout/LinedList"/>
    <dgm:cxn modelId="{1922E573-E478-455A-8D16-5EA6060103D9}" type="presParOf" srcId="{4CD48269-3F60-44CA-AB06-E9AB32D2F71B}" destId="{87CFC62E-2863-465A-A71D-0196F562625E}" srcOrd="0" destOrd="0" presId="urn:microsoft.com/office/officeart/2008/layout/LinedList"/>
    <dgm:cxn modelId="{6A62E88B-DE06-4D6B-B867-2AC483703A48}" type="presParOf" srcId="{4CD48269-3F60-44CA-AB06-E9AB32D2F71B}" destId="{6D7DF31F-8F7E-4409-9CE8-D7D7FD84A8A7}" srcOrd="1" destOrd="0" presId="urn:microsoft.com/office/officeart/2008/layout/LinedList"/>
    <dgm:cxn modelId="{48C7A051-6C35-4A11-B073-72255F161E5A}" type="presParOf" srcId="{4CD48269-3F60-44CA-AB06-E9AB32D2F71B}" destId="{25EA0869-9244-4C38-837C-1C7A58732AF9}" srcOrd="2" destOrd="0" presId="urn:microsoft.com/office/officeart/2008/layout/LinedList"/>
    <dgm:cxn modelId="{1B98A1D0-4FFD-4687-8653-9FF8B7F8DA5B}" type="presParOf" srcId="{5717E84B-06DA-435B-B33A-B5F9AA5343C9}" destId="{B2F97EAB-D287-49D6-8D27-61693C9B9EA4}" srcOrd="5" destOrd="0" presId="urn:microsoft.com/office/officeart/2008/layout/LinedList"/>
    <dgm:cxn modelId="{32545607-9E21-47D8-8C55-E9C868264677}" type="presParOf" srcId="{5717E84B-06DA-435B-B33A-B5F9AA5343C9}" destId="{5470EAE1-BF0C-41DF-9B7E-C51CD805355C}" srcOrd="6" destOrd="0" presId="urn:microsoft.com/office/officeart/2008/layout/LinedList"/>
    <dgm:cxn modelId="{F3F7AE76-C989-4921-AC75-3C13E35EB13C}" type="presParOf" srcId="{5717E84B-06DA-435B-B33A-B5F9AA5343C9}" destId="{80E1BF9C-218C-423D-957A-A7AB407A2063}" srcOrd="7" destOrd="0" presId="urn:microsoft.com/office/officeart/2008/layout/LinedList"/>
    <dgm:cxn modelId="{4DE6889E-747C-4A15-A813-A6A904F1C8E5}" type="presParOf" srcId="{80E1BF9C-218C-423D-957A-A7AB407A2063}" destId="{3366B669-5D53-41A5-8CEA-F6235017E466}" srcOrd="0" destOrd="0" presId="urn:microsoft.com/office/officeart/2008/layout/LinedList"/>
    <dgm:cxn modelId="{83AD9765-A84B-4FC8-B330-E7E6F75F8597}" type="presParOf" srcId="{80E1BF9C-218C-423D-957A-A7AB407A2063}" destId="{B17A4967-7498-4E5A-B6B9-650531546512}" srcOrd="1" destOrd="0" presId="urn:microsoft.com/office/officeart/2008/layout/LinedList"/>
    <dgm:cxn modelId="{7CECE1E8-2EE3-4179-9AC3-51CD5470E04B}" type="presParOf" srcId="{80E1BF9C-218C-423D-957A-A7AB407A2063}" destId="{C41CE274-3D5C-4CFF-94AF-679A03192A56}" srcOrd="2" destOrd="0" presId="urn:microsoft.com/office/officeart/2008/layout/LinedList"/>
    <dgm:cxn modelId="{91680DD1-D971-4135-B17F-D1893FB3522D}" type="presParOf" srcId="{5717E84B-06DA-435B-B33A-B5F9AA5343C9}" destId="{442EA40A-3B96-43BC-AD61-A011B4C9D889}" srcOrd="8" destOrd="0" presId="urn:microsoft.com/office/officeart/2008/layout/LinedList"/>
    <dgm:cxn modelId="{77BDFDC8-A3D5-432C-9B16-6BE451ACC419}" type="presParOf" srcId="{5717E84B-06DA-435B-B33A-B5F9AA5343C9}" destId="{87B0D983-0873-4597-B3F1-F90B97F03390}" srcOrd="9" destOrd="0" presId="urn:microsoft.com/office/officeart/2008/layout/LinedList"/>
    <dgm:cxn modelId="{F457B22A-9A55-4100-AC60-E6B9C4232F18}" type="presParOf" srcId="{63139B90-0866-4C13-8FE0-8F2DC014992A}" destId="{3801638F-B653-4185-A109-71FDCFF5B3FD}" srcOrd="2" destOrd="0" presId="urn:microsoft.com/office/officeart/2008/layout/LinedList"/>
    <dgm:cxn modelId="{F59E22C4-4B49-466E-B422-C741C0260E49}" type="presParOf" srcId="{63139B90-0866-4C13-8FE0-8F2DC014992A}" destId="{4C325E26-1E1F-44AD-986E-52A01EEDC7B9}" srcOrd="3" destOrd="0" presId="urn:microsoft.com/office/officeart/2008/layout/LinedList"/>
    <dgm:cxn modelId="{20145B6F-5664-4AD9-8C75-8C235CA599A3}" type="presParOf" srcId="{4C325E26-1E1F-44AD-986E-52A01EEDC7B9}" destId="{04F9941F-0142-4ABA-85F5-61FE6A87DFE5}" srcOrd="0" destOrd="0" presId="urn:microsoft.com/office/officeart/2008/layout/LinedList"/>
    <dgm:cxn modelId="{234AE2E3-12F1-42FE-93DA-A4BE96D15A2E}" type="presParOf" srcId="{4C325E26-1E1F-44AD-986E-52A01EEDC7B9}" destId="{E485A901-F604-4273-90CB-C34AA64C7791}" srcOrd="1" destOrd="0" presId="urn:microsoft.com/office/officeart/2008/layout/LinedList"/>
    <dgm:cxn modelId="{2360A77D-5B7E-4F61-B9D2-DB8836253C50}" type="presParOf" srcId="{E485A901-F604-4273-90CB-C34AA64C7791}" destId="{8364631E-E1AF-48FC-878F-0614059E63B0}" srcOrd="0" destOrd="0" presId="urn:microsoft.com/office/officeart/2008/layout/LinedList"/>
    <dgm:cxn modelId="{921B9674-C08F-4B5B-9E48-DCD79D94C61A}" type="presParOf" srcId="{E485A901-F604-4273-90CB-C34AA64C7791}" destId="{696AAD88-43A3-4B36-A4FF-C8322DFC0505}" srcOrd="1" destOrd="0" presId="urn:microsoft.com/office/officeart/2008/layout/LinedList"/>
    <dgm:cxn modelId="{DA922B96-1777-473C-9463-31D57EACF632}" type="presParOf" srcId="{696AAD88-43A3-4B36-A4FF-C8322DFC0505}" destId="{A1A11FE5-41A2-49F5-9D12-4D33E7AE830D}" srcOrd="0" destOrd="0" presId="urn:microsoft.com/office/officeart/2008/layout/LinedList"/>
    <dgm:cxn modelId="{45FFFB46-D895-4692-80FA-8B03736FC340}" type="presParOf" srcId="{696AAD88-43A3-4B36-A4FF-C8322DFC0505}" destId="{44CCA62C-4000-44A2-96E4-0C9EB138950A}" srcOrd="1" destOrd="0" presId="urn:microsoft.com/office/officeart/2008/layout/LinedList"/>
    <dgm:cxn modelId="{C953B13C-326B-408F-B2E9-2F348B743CCE}" type="presParOf" srcId="{696AAD88-43A3-4B36-A4FF-C8322DFC0505}" destId="{78F74847-B54A-4A8A-84DC-4530EFAACBEF}" srcOrd="2" destOrd="0" presId="urn:microsoft.com/office/officeart/2008/layout/LinedList"/>
    <dgm:cxn modelId="{20E276D0-74EC-49B9-9CD6-79E8724C546B}" type="presParOf" srcId="{E485A901-F604-4273-90CB-C34AA64C7791}" destId="{F2E0E886-79CB-4FD3-99ED-8406BE6A3812}" srcOrd="2" destOrd="0" presId="urn:microsoft.com/office/officeart/2008/layout/LinedList"/>
    <dgm:cxn modelId="{20B894F0-9612-4CC8-8E6B-AAACACFB322A}" type="presParOf" srcId="{E485A901-F604-4273-90CB-C34AA64C7791}" destId="{342BFBAF-5391-4B3B-AFF6-2B806F7489FA}" srcOrd="3" destOrd="0" presId="urn:microsoft.com/office/officeart/2008/layout/LinedList"/>
    <dgm:cxn modelId="{CC03BCEC-D64D-4ED5-816F-3B4A58E87681}" type="presParOf" srcId="{E485A901-F604-4273-90CB-C34AA64C7791}" destId="{A8609559-0B27-4BD3-9886-27027E55AF38}" srcOrd="4" destOrd="0" presId="urn:microsoft.com/office/officeart/2008/layout/LinedList"/>
    <dgm:cxn modelId="{3966FC3E-B6AA-4397-A321-1BD657A4B1AB}" type="presParOf" srcId="{A8609559-0B27-4BD3-9886-27027E55AF38}" destId="{6EBB3645-11E0-4735-B022-9D08BB4FA5E9}" srcOrd="0" destOrd="0" presId="urn:microsoft.com/office/officeart/2008/layout/LinedList"/>
    <dgm:cxn modelId="{49596C7C-8EC4-41F4-A04D-92CF89193CAB}" type="presParOf" srcId="{A8609559-0B27-4BD3-9886-27027E55AF38}" destId="{73D52433-541D-4326-9CD7-F479553AC7C7}" srcOrd="1" destOrd="0" presId="urn:microsoft.com/office/officeart/2008/layout/LinedList"/>
    <dgm:cxn modelId="{382E4F31-5CFE-4048-8D3E-8B7AE6013ECF}" type="presParOf" srcId="{A8609559-0B27-4BD3-9886-27027E55AF38}" destId="{C204EB7A-E78E-429C-89D2-5FFE50B5FFE4}" srcOrd="2" destOrd="0" presId="urn:microsoft.com/office/officeart/2008/layout/LinedList"/>
    <dgm:cxn modelId="{0818BB1A-CFAE-4098-859F-046783C4718B}" type="presParOf" srcId="{E485A901-F604-4273-90CB-C34AA64C7791}" destId="{42D8E495-899A-44DD-B3CC-DE6521E9C39F}" srcOrd="5" destOrd="0" presId="urn:microsoft.com/office/officeart/2008/layout/LinedList"/>
    <dgm:cxn modelId="{5FB08FF7-BBDA-4C25-994E-AEB6C7A0207F}" type="presParOf" srcId="{E485A901-F604-4273-90CB-C34AA64C7791}" destId="{B6BF53AB-D468-412F-A2B0-DA8538267CF0}" srcOrd="6" destOrd="0" presId="urn:microsoft.com/office/officeart/2008/layout/LinedList"/>
    <dgm:cxn modelId="{4A90AF26-C4E0-4C46-AC8E-5C52197E5817}" type="presParOf" srcId="{E485A901-F604-4273-90CB-C34AA64C7791}" destId="{3A13E6DB-78E9-4420-882B-01B2C330C90A}" srcOrd="7" destOrd="0" presId="urn:microsoft.com/office/officeart/2008/layout/LinedList"/>
    <dgm:cxn modelId="{03318813-D202-4612-8CBC-77EC1B4BED0B}" type="presParOf" srcId="{3A13E6DB-78E9-4420-882B-01B2C330C90A}" destId="{D081BC85-4D1B-4E23-AF65-0B274149C9EE}" srcOrd="0" destOrd="0" presId="urn:microsoft.com/office/officeart/2008/layout/LinedList"/>
    <dgm:cxn modelId="{DBE85641-B9A6-454E-A5F8-03FD561C7589}" type="presParOf" srcId="{3A13E6DB-78E9-4420-882B-01B2C330C90A}" destId="{FABD3232-11E6-4717-8FC2-FAC2F834E1FF}" srcOrd="1" destOrd="0" presId="urn:microsoft.com/office/officeart/2008/layout/LinedList"/>
    <dgm:cxn modelId="{9C77B841-32DE-4C1E-98D2-875B0CE97501}" type="presParOf" srcId="{3A13E6DB-78E9-4420-882B-01B2C330C90A}" destId="{3D17304A-416D-43D0-A821-4A36DF690D2D}" srcOrd="2" destOrd="0" presId="urn:microsoft.com/office/officeart/2008/layout/LinedList"/>
    <dgm:cxn modelId="{67BA4347-F971-474E-9CF6-9ACEFC9D171F}" type="presParOf" srcId="{E485A901-F604-4273-90CB-C34AA64C7791}" destId="{BFBED170-833F-4725-9C83-0A738F5499D7}" srcOrd="8" destOrd="0" presId="urn:microsoft.com/office/officeart/2008/layout/LinedList"/>
    <dgm:cxn modelId="{60D62557-609D-4E5C-BEA8-17E2437973E3}" type="presParOf" srcId="{E485A901-F604-4273-90CB-C34AA64C7791}" destId="{222C64F8-F5E8-484B-AD66-9E13DD778E1E}" srcOrd="9" destOrd="0" presId="urn:microsoft.com/office/officeart/2008/layout/LinedList"/>
    <dgm:cxn modelId="{5D719A85-CC31-47A0-A3D1-9DBDE8C74A43}" type="presParOf" srcId="{63139B90-0866-4C13-8FE0-8F2DC014992A}" destId="{FD43BAA2-5D13-4965-8717-D7C366C60A10}" srcOrd="4" destOrd="0" presId="urn:microsoft.com/office/officeart/2008/layout/LinedList"/>
    <dgm:cxn modelId="{92B4B3C5-CEAD-49C2-995E-5CCF50C9AC08}" type="presParOf" srcId="{63139B90-0866-4C13-8FE0-8F2DC014992A}" destId="{EFBECD20-39FB-495D-A757-FF89F6A6971C}" srcOrd="5" destOrd="0" presId="urn:microsoft.com/office/officeart/2008/layout/LinedList"/>
    <dgm:cxn modelId="{B95EA425-49D8-4171-8699-35AC368F9C33}" type="presParOf" srcId="{EFBECD20-39FB-495D-A757-FF89F6A6971C}" destId="{3C5E81EF-8763-459D-B1F1-EB312E660FAF}" srcOrd="0" destOrd="0" presId="urn:microsoft.com/office/officeart/2008/layout/LinedList"/>
    <dgm:cxn modelId="{96F874C4-6BB0-45BB-9A4B-1B25F9AF5064}" type="presParOf" srcId="{EFBECD20-39FB-495D-A757-FF89F6A6971C}" destId="{3CDBF49D-B7F5-4BB8-8BA9-C8B206F0B449}" srcOrd="1" destOrd="0" presId="urn:microsoft.com/office/officeart/2008/layout/LinedList"/>
    <dgm:cxn modelId="{CFC90A01-EECC-4354-87A6-558ADA829262}" type="presParOf" srcId="{3CDBF49D-B7F5-4BB8-8BA9-C8B206F0B449}" destId="{0A2CFFAB-E9E4-43F5-8650-4CC76E00F2A5}" srcOrd="0" destOrd="0" presId="urn:microsoft.com/office/officeart/2008/layout/LinedList"/>
    <dgm:cxn modelId="{9ACAE01B-1BDB-4917-B69A-31249D6723FD}" type="presParOf" srcId="{3CDBF49D-B7F5-4BB8-8BA9-C8B206F0B449}" destId="{67CB4233-88B6-4B46-8476-5E25EEA937A6}" srcOrd="1" destOrd="0" presId="urn:microsoft.com/office/officeart/2008/layout/LinedList"/>
    <dgm:cxn modelId="{71EF3E66-AD8B-4427-9F7F-BDAF95CB4A4C}" type="presParOf" srcId="{67CB4233-88B6-4B46-8476-5E25EEA937A6}" destId="{3743B84C-0AD2-4C5E-853F-07646CC11A33}" srcOrd="0" destOrd="0" presId="urn:microsoft.com/office/officeart/2008/layout/LinedList"/>
    <dgm:cxn modelId="{92688EA7-7822-4187-89A4-513C9BD99B76}" type="presParOf" srcId="{67CB4233-88B6-4B46-8476-5E25EEA937A6}" destId="{6D3900FE-34CA-4C94-8D2B-DEBC8F39CAF3}" srcOrd="1" destOrd="0" presId="urn:microsoft.com/office/officeart/2008/layout/LinedList"/>
    <dgm:cxn modelId="{F9E1934A-792B-4B92-862B-C3F7DBCBA99D}" type="presParOf" srcId="{67CB4233-88B6-4B46-8476-5E25EEA937A6}" destId="{052A5E6E-C85B-4F22-9400-FF21D8895612}" srcOrd="2" destOrd="0" presId="urn:microsoft.com/office/officeart/2008/layout/LinedList"/>
    <dgm:cxn modelId="{3D1A6DCD-12CC-4CBA-A78A-7F0B88B27604}" type="presParOf" srcId="{3CDBF49D-B7F5-4BB8-8BA9-C8B206F0B449}" destId="{809A2916-A8EF-4D3A-B72C-AB3B03C31A66}" srcOrd="2" destOrd="0" presId="urn:microsoft.com/office/officeart/2008/layout/LinedList"/>
    <dgm:cxn modelId="{E271F977-702D-49AB-8806-57B35EE8A19A}" type="presParOf" srcId="{3CDBF49D-B7F5-4BB8-8BA9-C8B206F0B449}" destId="{F13C9168-3806-4D92-BCBD-34020B2D7A5A}" srcOrd="3" destOrd="0" presId="urn:microsoft.com/office/officeart/2008/layout/LinedList"/>
    <dgm:cxn modelId="{D9E9E8E4-35EB-4283-A000-AA842EBDD2BB}" type="presParOf" srcId="{3CDBF49D-B7F5-4BB8-8BA9-C8B206F0B449}" destId="{D0D45AF9-F8C9-4F1B-9C5F-9A1FBB7CB157}" srcOrd="4" destOrd="0" presId="urn:microsoft.com/office/officeart/2008/layout/LinedList"/>
    <dgm:cxn modelId="{F2E17A4E-4854-4C99-A45D-C11F3A9BF799}" type="presParOf" srcId="{D0D45AF9-F8C9-4F1B-9C5F-9A1FBB7CB157}" destId="{1DF757D0-FF3D-4126-B360-4229482923D5}" srcOrd="0" destOrd="0" presId="urn:microsoft.com/office/officeart/2008/layout/LinedList"/>
    <dgm:cxn modelId="{967D8A15-041A-4F67-A3D6-115B8B70CB59}" type="presParOf" srcId="{D0D45AF9-F8C9-4F1B-9C5F-9A1FBB7CB157}" destId="{9545101B-1470-4486-B331-255AA917D70B}" srcOrd="1" destOrd="0" presId="urn:microsoft.com/office/officeart/2008/layout/LinedList"/>
    <dgm:cxn modelId="{785DB3AF-6996-41D3-AB31-8298901FD2DA}" type="presParOf" srcId="{D0D45AF9-F8C9-4F1B-9C5F-9A1FBB7CB157}" destId="{6D5EDA96-62EA-487D-90E0-6F5A1D379272}" srcOrd="2" destOrd="0" presId="urn:microsoft.com/office/officeart/2008/layout/LinedList"/>
    <dgm:cxn modelId="{331FEA05-D0F7-4E1E-8967-1CFA8E9F85C0}" type="presParOf" srcId="{3CDBF49D-B7F5-4BB8-8BA9-C8B206F0B449}" destId="{636CC5D2-EB1F-4083-8DAB-328717FAA20C}" srcOrd="5" destOrd="0" presId="urn:microsoft.com/office/officeart/2008/layout/LinedList"/>
    <dgm:cxn modelId="{0ED8CD3B-1FAF-42A8-923D-527E60806D2A}" type="presParOf" srcId="{3CDBF49D-B7F5-4BB8-8BA9-C8B206F0B449}" destId="{5041E8A3-C814-4071-B0D9-A06CAC366408}" srcOrd="6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142147-198C-4159-AD36-4603787B424E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CDD823A-5C43-413B-ABE8-BBCFCBAA1A3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44616B6-3C3C-46CE-ABA5-29C36FAEC0D6}" type="parTrans" cxnId="{4AAFE385-A478-4A36-BC56-6E67EEC317FA}">
      <dgm:prSet/>
      <dgm:spPr/>
      <dgm:t>
        <a:bodyPr/>
        <a:lstStyle/>
        <a:p>
          <a:endParaRPr lang="ru-RU"/>
        </a:p>
      </dgm:t>
    </dgm:pt>
    <dgm:pt modelId="{BA8E8D48-CE62-4FEA-8241-6C25E932315C}" type="sibTrans" cxnId="{4AAFE385-A478-4A36-BC56-6E67EEC317FA}">
      <dgm:prSet/>
      <dgm:spPr/>
      <dgm:t>
        <a:bodyPr/>
        <a:lstStyle/>
        <a:p>
          <a:endParaRPr lang="ru-RU"/>
        </a:p>
      </dgm:t>
    </dgm:pt>
    <dgm:pt modelId="{286A94FF-7E2B-45A3-AA59-0B7B69EAE08F}">
      <dgm:prSet phldrT="[Текст]"/>
      <dgm:spPr/>
      <dgm:t>
        <a:bodyPr/>
        <a:lstStyle/>
        <a:p>
          <a:r>
            <a:rPr lang="ru-RU" dirty="0" smtClean="0"/>
            <a:t>Четко обозначается значение проекта</a:t>
          </a:r>
          <a:endParaRPr lang="ru-RU" dirty="0"/>
        </a:p>
      </dgm:t>
    </dgm:pt>
    <dgm:pt modelId="{A74E0967-3CBD-4D7A-A70E-1A91DEAFA0B4}" type="parTrans" cxnId="{421FE80C-BEBA-496D-9F46-6DC6DCC3442F}">
      <dgm:prSet/>
      <dgm:spPr/>
      <dgm:t>
        <a:bodyPr/>
        <a:lstStyle/>
        <a:p>
          <a:endParaRPr lang="ru-RU"/>
        </a:p>
      </dgm:t>
    </dgm:pt>
    <dgm:pt modelId="{5125C596-3619-4019-8573-14466FC19904}" type="sibTrans" cxnId="{421FE80C-BEBA-496D-9F46-6DC6DCC3442F}">
      <dgm:prSet/>
      <dgm:spPr/>
      <dgm:t>
        <a:bodyPr/>
        <a:lstStyle/>
        <a:p>
          <a:endParaRPr lang="ru-RU"/>
        </a:p>
      </dgm:t>
    </dgm:pt>
    <dgm:pt modelId="{47BB122D-1E73-41B9-8CCB-6AD9876B2B47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0CA01E7-04A7-48BD-8F65-CC88CB4BADCF}" type="parTrans" cxnId="{7BC70157-31DE-4C45-A27A-30C46D12E523}">
      <dgm:prSet/>
      <dgm:spPr/>
      <dgm:t>
        <a:bodyPr/>
        <a:lstStyle/>
        <a:p>
          <a:endParaRPr lang="ru-RU"/>
        </a:p>
      </dgm:t>
    </dgm:pt>
    <dgm:pt modelId="{90B3FAE6-0BE5-4680-9E1E-AF429D7F034C}" type="sibTrans" cxnId="{7BC70157-31DE-4C45-A27A-30C46D12E523}">
      <dgm:prSet/>
      <dgm:spPr/>
      <dgm:t>
        <a:bodyPr/>
        <a:lstStyle/>
        <a:p>
          <a:endParaRPr lang="ru-RU"/>
        </a:p>
      </dgm:t>
    </dgm:pt>
    <dgm:pt modelId="{AD96971E-20EE-4195-89C3-D00CE2832C67}">
      <dgm:prSet phldrT="[Текст]"/>
      <dgm:spPr/>
      <dgm:t>
        <a:bodyPr/>
        <a:lstStyle/>
        <a:p>
          <a:r>
            <a:rPr lang="ru-RU" dirty="0" smtClean="0"/>
            <a:t>В процессе реализации активно участвует клиент</a:t>
          </a:r>
          <a:endParaRPr lang="ru-RU" dirty="0"/>
        </a:p>
      </dgm:t>
    </dgm:pt>
    <dgm:pt modelId="{587C22DF-A732-4D3C-B589-68E3026B34E6}" type="parTrans" cxnId="{58A870D1-2F17-42F8-ACA2-2816EBE55CA1}">
      <dgm:prSet/>
      <dgm:spPr/>
      <dgm:t>
        <a:bodyPr/>
        <a:lstStyle/>
        <a:p>
          <a:endParaRPr lang="ru-RU"/>
        </a:p>
      </dgm:t>
    </dgm:pt>
    <dgm:pt modelId="{202F078A-B66F-4B7A-8C59-2E40E1C3E164}" type="sibTrans" cxnId="{58A870D1-2F17-42F8-ACA2-2816EBE55CA1}">
      <dgm:prSet/>
      <dgm:spPr/>
      <dgm:t>
        <a:bodyPr/>
        <a:lstStyle/>
        <a:p>
          <a:endParaRPr lang="ru-RU"/>
        </a:p>
      </dgm:t>
    </dgm:pt>
    <dgm:pt modelId="{4A1929C1-2EF8-4351-9E0B-604E0E2C170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DAC6F9E-127A-4C7D-B0F1-A763E31616D1}" type="parTrans" cxnId="{56B58BEB-955C-4F7C-9774-799E19D7B6F2}">
      <dgm:prSet/>
      <dgm:spPr/>
      <dgm:t>
        <a:bodyPr/>
        <a:lstStyle/>
        <a:p>
          <a:endParaRPr lang="ru-RU"/>
        </a:p>
      </dgm:t>
    </dgm:pt>
    <dgm:pt modelId="{26696914-B819-40A3-9E8F-1332663E0D33}" type="sibTrans" cxnId="{56B58BEB-955C-4F7C-9774-799E19D7B6F2}">
      <dgm:prSet/>
      <dgm:spPr/>
      <dgm:t>
        <a:bodyPr/>
        <a:lstStyle/>
        <a:p>
          <a:endParaRPr lang="ru-RU"/>
        </a:p>
      </dgm:t>
    </dgm:pt>
    <dgm:pt modelId="{A48ADA3B-82C2-4048-9178-7D05EEE47DB9}">
      <dgm:prSet phldrT="[Текст]"/>
      <dgm:spPr/>
      <dgm:t>
        <a:bodyPr/>
        <a:lstStyle/>
        <a:p>
          <a:r>
            <a:rPr lang="ru-RU" dirty="0" smtClean="0"/>
            <a:t>Общий объем работ выполняется пошагово</a:t>
          </a:r>
          <a:endParaRPr lang="ru-RU" dirty="0"/>
        </a:p>
      </dgm:t>
    </dgm:pt>
    <dgm:pt modelId="{3CD1E9EF-0124-487D-B7AA-2745245B4DE9}" type="parTrans" cxnId="{D7FF5560-AD21-41C5-BD5D-663057F6A87D}">
      <dgm:prSet/>
      <dgm:spPr/>
      <dgm:t>
        <a:bodyPr/>
        <a:lstStyle/>
        <a:p>
          <a:endParaRPr lang="ru-RU"/>
        </a:p>
      </dgm:t>
    </dgm:pt>
    <dgm:pt modelId="{F855AB0F-8C34-40A5-B97D-371D5E9A6EDB}" type="sibTrans" cxnId="{D7FF5560-AD21-41C5-BD5D-663057F6A87D}">
      <dgm:prSet/>
      <dgm:spPr/>
      <dgm:t>
        <a:bodyPr/>
        <a:lstStyle/>
        <a:p>
          <a:endParaRPr lang="ru-RU"/>
        </a:p>
      </dgm:t>
    </dgm:pt>
    <dgm:pt modelId="{F3879FF4-BC38-4858-91B9-C457F011F9A0}">
      <dgm:prSet phldrT="[Текст]"/>
      <dgm:spPr/>
      <dgm:t>
        <a:bodyPr/>
        <a:lstStyle/>
        <a:p>
          <a:r>
            <a:rPr lang="ru-RU" dirty="0" smtClean="0"/>
            <a:t>Численность одной рабочей группы: от 7 до 9 человек</a:t>
          </a:r>
          <a:endParaRPr lang="ru-RU" dirty="0"/>
        </a:p>
      </dgm:t>
    </dgm:pt>
    <dgm:pt modelId="{8BF9A241-DCC2-46C9-8D25-25FF6CD1F385}" type="parTrans" cxnId="{22451361-0B23-4204-8903-2C9509BB3401}">
      <dgm:prSet/>
      <dgm:spPr/>
      <dgm:t>
        <a:bodyPr/>
        <a:lstStyle/>
        <a:p>
          <a:endParaRPr lang="ru-RU"/>
        </a:p>
      </dgm:t>
    </dgm:pt>
    <dgm:pt modelId="{A5664753-440B-4D33-B4CA-774B03A140D0}" type="sibTrans" cxnId="{22451361-0B23-4204-8903-2C9509BB3401}">
      <dgm:prSet/>
      <dgm:spPr/>
      <dgm:t>
        <a:bodyPr/>
        <a:lstStyle/>
        <a:p>
          <a:endParaRPr lang="ru-RU"/>
        </a:p>
      </dgm:t>
    </dgm:pt>
    <dgm:pt modelId="{881E536D-3AF5-41B3-88D4-64BDB4C311EC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9C84553-417B-49A9-9F8E-4C379511698E}" type="parTrans" cxnId="{C63C97BA-D0DC-43E8-A288-FEE98C0C91BB}">
      <dgm:prSet/>
      <dgm:spPr/>
      <dgm:t>
        <a:bodyPr/>
        <a:lstStyle/>
        <a:p>
          <a:endParaRPr lang="ru-RU"/>
        </a:p>
      </dgm:t>
    </dgm:pt>
    <dgm:pt modelId="{8DE58BA0-1944-44BD-822F-9BCBD9B4786F}" type="sibTrans" cxnId="{C63C97BA-D0DC-43E8-A288-FEE98C0C91BB}">
      <dgm:prSet/>
      <dgm:spPr/>
      <dgm:t>
        <a:bodyPr/>
        <a:lstStyle/>
        <a:p>
          <a:endParaRPr lang="ru-RU"/>
        </a:p>
      </dgm:t>
    </dgm:pt>
    <dgm:pt modelId="{47901084-6476-42EB-BFB7-3C6BCECC6696}">
      <dgm:prSet phldrT="[Текст]"/>
      <dgm:spPr/>
      <dgm:t>
        <a:bodyPr/>
        <a:lstStyle/>
        <a:p>
          <a:r>
            <a:rPr lang="ru-RU" dirty="0" smtClean="0"/>
            <a:t>Ориентироваться следует на конкретный результат</a:t>
          </a:r>
          <a:endParaRPr lang="ru-RU" dirty="0"/>
        </a:p>
      </dgm:t>
    </dgm:pt>
    <dgm:pt modelId="{2930AADE-FBA0-4022-8DCF-15FE2B4BD9CB}" type="parTrans" cxnId="{910D4F42-AA93-4FE4-961D-8CFA42C6971A}">
      <dgm:prSet/>
      <dgm:spPr/>
      <dgm:t>
        <a:bodyPr/>
        <a:lstStyle/>
        <a:p>
          <a:endParaRPr lang="ru-RU"/>
        </a:p>
      </dgm:t>
    </dgm:pt>
    <dgm:pt modelId="{68F59FC8-8BD7-4DBD-AAB5-24C87D4E4650}" type="sibTrans" cxnId="{910D4F42-AA93-4FE4-961D-8CFA42C6971A}">
      <dgm:prSet/>
      <dgm:spPr/>
      <dgm:t>
        <a:bodyPr/>
        <a:lstStyle/>
        <a:p>
          <a:endParaRPr lang="ru-RU"/>
        </a:p>
      </dgm:t>
    </dgm:pt>
    <dgm:pt modelId="{ACF6E4D0-D2AF-4F66-A096-31922713C872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7F62EED4-B95C-47F0-B56B-F723F884FB05}" type="parTrans" cxnId="{AE29A24C-2835-4A83-9549-0AD9B6E3B5A8}">
      <dgm:prSet/>
      <dgm:spPr/>
      <dgm:t>
        <a:bodyPr/>
        <a:lstStyle/>
        <a:p>
          <a:endParaRPr lang="ru-RU"/>
        </a:p>
      </dgm:t>
    </dgm:pt>
    <dgm:pt modelId="{39A43735-E3F4-46D3-A27A-5BD358C9C281}" type="sibTrans" cxnId="{AE29A24C-2835-4A83-9549-0AD9B6E3B5A8}">
      <dgm:prSet/>
      <dgm:spPr/>
      <dgm:t>
        <a:bodyPr/>
        <a:lstStyle/>
        <a:p>
          <a:endParaRPr lang="ru-RU"/>
        </a:p>
      </dgm:t>
    </dgm:pt>
    <dgm:pt modelId="{A9FFA4BD-44A0-44B0-90A6-6018872F670C}" type="pres">
      <dgm:prSet presAssocID="{1F142147-198C-4159-AD36-4603787B4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672186-D304-446D-BAE3-49A36CA3BF31}" type="pres">
      <dgm:prSet presAssocID="{0CDD823A-5C43-413B-ABE8-BBCFCBAA1A35}" presName="composite" presStyleCnt="0"/>
      <dgm:spPr/>
    </dgm:pt>
    <dgm:pt modelId="{C6615060-B310-4B52-9E92-2F12F5903CBD}" type="pres">
      <dgm:prSet presAssocID="{0CDD823A-5C43-413B-ABE8-BBCFCBAA1A3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9A9DB-9765-491B-BE16-9608205D054A}" type="pres">
      <dgm:prSet presAssocID="{0CDD823A-5C43-413B-ABE8-BBCFCBAA1A3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A3884-4415-4A11-9385-9F2509CB00BF}" type="pres">
      <dgm:prSet presAssocID="{BA8E8D48-CE62-4FEA-8241-6C25E932315C}" presName="sp" presStyleCnt="0"/>
      <dgm:spPr/>
    </dgm:pt>
    <dgm:pt modelId="{48D62311-0738-4658-B515-27485B2C878C}" type="pres">
      <dgm:prSet presAssocID="{47BB122D-1E73-41B9-8CCB-6AD9876B2B47}" presName="composite" presStyleCnt="0"/>
      <dgm:spPr/>
    </dgm:pt>
    <dgm:pt modelId="{3F51C8FE-5E3E-403F-B84B-0D7E69968390}" type="pres">
      <dgm:prSet presAssocID="{47BB122D-1E73-41B9-8CCB-6AD9876B2B4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3936C-8CE0-4ED2-84FE-0BCFEE2DBC29}" type="pres">
      <dgm:prSet presAssocID="{47BB122D-1E73-41B9-8CCB-6AD9876B2B4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18571-54C1-43B3-BB35-747D069C5885}" type="pres">
      <dgm:prSet presAssocID="{90B3FAE6-0BE5-4680-9E1E-AF429D7F034C}" presName="sp" presStyleCnt="0"/>
      <dgm:spPr/>
    </dgm:pt>
    <dgm:pt modelId="{E235D7F1-F263-44E9-8137-913BF64A0C47}" type="pres">
      <dgm:prSet presAssocID="{4A1929C1-2EF8-4351-9E0B-604E0E2C170A}" presName="composite" presStyleCnt="0"/>
      <dgm:spPr/>
    </dgm:pt>
    <dgm:pt modelId="{5FB65495-647E-4074-825F-7E6495465EAE}" type="pres">
      <dgm:prSet presAssocID="{4A1929C1-2EF8-4351-9E0B-604E0E2C170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4CF7E-46B9-4210-97D6-09B7A3AE41D0}" type="pres">
      <dgm:prSet presAssocID="{4A1929C1-2EF8-4351-9E0B-604E0E2C170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87B70-E553-4518-9F9B-BDB0897F6C33}" type="pres">
      <dgm:prSet presAssocID="{26696914-B819-40A3-9E8F-1332663E0D33}" presName="sp" presStyleCnt="0"/>
      <dgm:spPr/>
    </dgm:pt>
    <dgm:pt modelId="{F696F0A7-61F3-41DC-92BB-1FB15CFFF88A}" type="pres">
      <dgm:prSet presAssocID="{881E536D-3AF5-41B3-88D4-64BDB4C311EC}" presName="composite" presStyleCnt="0"/>
      <dgm:spPr/>
    </dgm:pt>
    <dgm:pt modelId="{E57DE2BC-DD9C-404D-A553-4B90E0CA8E4D}" type="pres">
      <dgm:prSet presAssocID="{881E536D-3AF5-41B3-88D4-64BDB4C311E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630BA-4E89-4D65-BF6D-05D7BCA67998}" type="pres">
      <dgm:prSet presAssocID="{881E536D-3AF5-41B3-88D4-64BDB4C311E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A00A1-61BB-4B10-936E-5DE5EB8184A1}" type="pres">
      <dgm:prSet presAssocID="{8DE58BA0-1944-44BD-822F-9BCBD9B4786F}" presName="sp" presStyleCnt="0"/>
      <dgm:spPr/>
    </dgm:pt>
    <dgm:pt modelId="{923B957B-E883-496E-8320-EAA0BC5354D5}" type="pres">
      <dgm:prSet presAssocID="{ACF6E4D0-D2AF-4F66-A096-31922713C872}" presName="composite" presStyleCnt="0"/>
      <dgm:spPr/>
    </dgm:pt>
    <dgm:pt modelId="{6B1F3D6B-2519-482E-8AEE-21726C895682}" type="pres">
      <dgm:prSet presAssocID="{ACF6E4D0-D2AF-4F66-A096-31922713C87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BC509-2859-45C6-95D9-A1CC7E02E376}" type="pres">
      <dgm:prSet presAssocID="{ACF6E4D0-D2AF-4F66-A096-31922713C87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FF5560-AD21-41C5-BD5D-663057F6A87D}" srcId="{4A1929C1-2EF8-4351-9E0B-604E0E2C170A}" destId="{A48ADA3B-82C2-4048-9178-7D05EEE47DB9}" srcOrd="0" destOrd="0" parTransId="{3CD1E9EF-0124-487D-B7AA-2745245B4DE9}" sibTransId="{F855AB0F-8C34-40A5-B97D-371D5E9A6EDB}"/>
    <dgm:cxn modelId="{A6516B8F-5F97-457F-BE59-BD3A47FFCC67}" type="presOf" srcId="{286A94FF-7E2B-45A3-AA59-0B7B69EAE08F}" destId="{E9D9A9DB-9765-491B-BE16-9608205D054A}" srcOrd="0" destOrd="0" presId="urn:microsoft.com/office/officeart/2005/8/layout/chevron2"/>
    <dgm:cxn modelId="{4AAFE385-A478-4A36-BC56-6E67EEC317FA}" srcId="{1F142147-198C-4159-AD36-4603787B424E}" destId="{0CDD823A-5C43-413B-ABE8-BBCFCBAA1A35}" srcOrd="0" destOrd="0" parTransId="{544616B6-3C3C-46CE-ABA5-29C36FAEC0D6}" sibTransId="{BA8E8D48-CE62-4FEA-8241-6C25E932315C}"/>
    <dgm:cxn modelId="{C63C97BA-D0DC-43E8-A288-FEE98C0C91BB}" srcId="{1F142147-198C-4159-AD36-4603787B424E}" destId="{881E536D-3AF5-41B3-88D4-64BDB4C311EC}" srcOrd="3" destOrd="0" parTransId="{E9C84553-417B-49A9-9F8E-4C379511698E}" sibTransId="{8DE58BA0-1944-44BD-822F-9BCBD9B4786F}"/>
    <dgm:cxn modelId="{421FE80C-BEBA-496D-9F46-6DC6DCC3442F}" srcId="{0CDD823A-5C43-413B-ABE8-BBCFCBAA1A35}" destId="{286A94FF-7E2B-45A3-AA59-0B7B69EAE08F}" srcOrd="0" destOrd="0" parTransId="{A74E0967-3CBD-4D7A-A70E-1A91DEAFA0B4}" sibTransId="{5125C596-3619-4019-8573-14466FC19904}"/>
    <dgm:cxn modelId="{910D4F42-AA93-4FE4-961D-8CFA42C6971A}" srcId="{881E536D-3AF5-41B3-88D4-64BDB4C311EC}" destId="{47901084-6476-42EB-BFB7-3C6BCECC6696}" srcOrd="0" destOrd="0" parTransId="{2930AADE-FBA0-4022-8DCF-15FE2B4BD9CB}" sibTransId="{68F59FC8-8BD7-4DBD-AAB5-24C87D4E4650}"/>
    <dgm:cxn modelId="{1D1C0FF3-E707-4B4F-98E6-2270BBB906D1}" type="presOf" srcId="{881E536D-3AF5-41B3-88D4-64BDB4C311EC}" destId="{E57DE2BC-DD9C-404D-A553-4B90E0CA8E4D}" srcOrd="0" destOrd="0" presId="urn:microsoft.com/office/officeart/2005/8/layout/chevron2"/>
    <dgm:cxn modelId="{AE480154-FD2C-4806-8D05-7522D0764C58}" type="presOf" srcId="{A48ADA3B-82C2-4048-9178-7D05EEE47DB9}" destId="{3284CF7E-46B9-4210-97D6-09B7A3AE41D0}" srcOrd="0" destOrd="0" presId="urn:microsoft.com/office/officeart/2005/8/layout/chevron2"/>
    <dgm:cxn modelId="{B660CCD1-37C3-4E31-83EE-56B9A741C78E}" type="presOf" srcId="{F3879FF4-BC38-4858-91B9-C457F011F9A0}" destId="{217BC509-2859-45C6-95D9-A1CC7E02E376}" srcOrd="0" destOrd="0" presId="urn:microsoft.com/office/officeart/2005/8/layout/chevron2"/>
    <dgm:cxn modelId="{22451361-0B23-4204-8903-2C9509BB3401}" srcId="{ACF6E4D0-D2AF-4F66-A096-31922713C872}" destId="{F3879FF4-BC38-4858-91B9-C457F011F9A0}" srcOrd="0" destOrd="0" parTransId="{8BF9A241-DCC2-46C9-8D25-25FF6CD1F385}" sibTransId="{A5664753-440B-4D33-B4CA-774B03A140D0}"/>
    <dgm:cxn modelId="{483F728E-0257-4550-9100-6568923ED719}" type="presOf" srcId="{ACF6E4D0-D2AF-4F66-A096-31922713C872}" destId="{6B1F3D6B-2519-482E-8AEE-21726C895682}" srcOrd="0" destOrd="0" presId="urn:microsoft.com/office/officeart/2005/8/layout/chevron2"/>
    <dgm:cxn modelId="{FC8734E3-DAAA-4642-83A2-0A61F77CBB5B}" type="presOf" srcId="{47BB122D-1E73-41B9-8CCB-6AD9876B2B47}" destId="{3F51C8FE-5E3E-403F-B84B-0D7E69968390}" srcOrd="0" destOrd="0" presId="urn:microsoft.com/office/officeart/2005/8/layout/chevron2"/>
    <dgm:cxn modelId="{44309EDA-6FD3-4592-AD6E-E36D64E137A6}" type="presOf" srcId="{0CDD823A-5C43-413B-ABE8-BBCFCBAA1A35}" destId="{C6615060-B310-4B52-9E92-2F12F5903CBD}" srcOrd="0" destOrd="0" presId="urn:microsoft.com/office/officeart/2005/8/layout/chevron2"/>
    <dgm:cxn modelId="{D4BA0B09-A993-4099-96C9-16D4769BF95D}" type="presOf" srcId="{1F142147-198C-4159-AD36-4603787B424E}" destId="{A9FFA4BD-44A0-44B0-90A6-6018872F670C}" srcOrd="0" destOrd="0" presId="urn:microsoft.com/office/officeart/2005/8/layout/chevron2"/>
    <dgm:cxn modelId="{7BC70157-31DE-4C45-A27A-30C46D12E523}" srcId="{1F142147-198C-4159-AD36-4603787B424E}" destId="{47BB122D-1E73-41B9-8CCB-6AD9876B2B47}" srcOrd="1" destOrd="0" parTransId="{10CA01E7-04A7-48BD-8F65-CC88CB4BADCF}" sibTransId="{90B3FAE6-0BE5-4680-9E1E-AF429D7F034C}"/>
    <dgm:cxn modelId="{436CCC98-6CF4-45C4-A9E6-AC37B94A244C}" type="presOf" srcId="{47901084-6476-42EB-BFB7-3C6BCECC6696}" destId="{98D630BA-4E89-4D65-BF6D-05D7BCA67998}" srcOrd="0" destOrd="0" presId="urn:microsoft.com/office/officeart/2005/8/layout/chevron2"/>
    <dgm:cxn modelId="{AE29A24C-2835-4A83-9549-0AD9B6E3B5A8}" srcId="{1F142147-198C-4159-AD36-4603787B424E}" destId="{ACF6E4D0-D2AF-4F66-A096-31922713C872}" srcOrd="4" destOrd="0" parTransId="{7F62EED4-B95C-47F0-B56B-F723F884FB05}" sibTransId="{39A43735-E3F4-46D3-A27A-5BD358C9C281}"/>
    <dgm:cxn modelId="{3BD7EE76-6323-44E4-9B0B-66B33EF882DB}" type="presOf" srcId="{AD96971E-20EE-4195-89C3-D00CE2832C67}" destId="{EBA3936C-8CE0-4ED2-84FE-0BCFEE2DBC29}" srcOrd="0" destOrd="0" presId="urn:microsoft.com/office/officeart/2005/8/layout/chevron2"/>
    <dgm:cxn modelId="{56B58BEB-955C-4F7C-9774-799E19D7B6F2}" srcId="{1F142147-198C-4159-AD36-4603787B424E}" destId="{4A1929C1-2EF8-4351-9E0B-604E0E2C170A}" srcOrd="2" destOrd="0" parTransId="{BDAC6F9E-127A-4C7D-B0F1-A763E31616D1}" sibTransId="{26696914-B819-40A3-9E8F-1332663E0D33}"/>
    <dgm:cxn modelId="{58A870D1-2F17-42F8-ACA2-2816EBE55CA1}" srcId="{47BB122D-1E73-41B9-8CCB-6AD9876B2B47}" destId="{AD96971E-20EE-4195-89C3-D00CE2832C67}" srcOrd="0" destOrd="0" parTransId="{587C22DF-A732-4D3C-B589-68E3026B34E6}" sibTransId="{202F078A-B66F-4B7A-8C59-2E40E1C3E164}"/>
    <dgm:cxn modelId="{B3A17141-9528-445A-9932-4E14E4C15E18}" type="presOf" srcId="{4A1929C1-2EF8-4351-9E0B-604E0E2C170A}" destId="{5FB65495-647E-4074-825F-7E6495465EAE}" srcOrd="0" destOrd="0" presId="urn:microsoft.com/office/officeart/2005/8/layout/chevron2"/>
    <dgm:cxn modelId="{B1E9DB9A-BDC9-4464-936D-08899CA47DAF}" type="presParOf" srcId="{A9FFA4BD-44A0-44B0-90A6-6018872F670C}" destId="{57672186-D304-446D-BAE3-49A36CA3BF31}" srcOrd="0" destOrd="0" presId="urn:microsoft.com/office/officeart/2005/8/layout/chevron2"/>
    <dgm:cxn modelId="{FF7539CC-F8F6-4C50-960F-EFAF234C4CBF}" type="presParOf" srcId="{57672186-D304-446D-BAE3-49A36CA3BF31}" destId="{C6615060-B310-4B52-9E92-2F12F5903CBD}" srcOrd="0" destOrd="0" presId="urn:microsoft.com/office/officeart/2005/8/layout/chevron2"/>
    <dgm:cxn modelId="{F7D0BED8-BF68-42B7-91AF-8B76807D2620}" type="presParOf" srcId="{57672186-D304-446D-BAE3-49A36CA3BF31}" destId="{E9D9A9DB-9765-491B-BE16-9608205D054A}" srcOrd="1" destOrd="0" presId="urn:microsoft.com/office/officeart/2005/8/layout/chevron2"/>
    <dgm:cxn modelId="{0F80BAF5-BD76-4864-A1A9-AE07E0C55472}" type="presParOf" srcId="{A9FFA4BD-44A0-44B0-90A6-6018872F670C}" destId="{314A3884-4415-4A11-9385-9F2509CB00BF}" srcOrd="1" destOrd="0" presId="urn:microsoft.com/office/officeart/2005/8/layout/chevron2"/>
    <dgm:cxn modelId="{C969ABEE-0E0C-42C3-BFE9-70165148FE26}" type="presParOf" srcId="{A9FFA4BD-44A0-44B0-90A6-6018872F670C}" destId="{48D62311-0738-4658-B515-27485B2C878C}" srcOrd="2" destOrd="0" presId="urn:microsoft.com/office/officeart/2005/8/layout/chevron2"/>
    <dgm:cxn modelId="{68C5AD92-3C21-42B1-9FB3-1C401833419D}" type="presParOf" srcId="{48D62311-0738-4658-B515-27485B2C878C}" destId="{3F51C8FE-5E3E-403F-B84B-0D7E69968390}" srcOrd="0" destOrd="0" presId="urn:microsoft.com/office/officeart/2005/8/layout/chevron2"/>
    <dgm:cxn modelId="{B7DD7E47-7A83-4A9D-AA00-3AA99194C507}" type="presParOf" srcId="{48D62311-0738-4658-B515-27485B2C878C}" destId="{EBA3936C-8CE0-4ED2-84FE-0BCFEE2DBC29}" srcOrd="1" destOrd="0" presId="urn:microsoft.com/office/officeart/2005/8/layout/chevron2"/>
    <dgm:cxn modelId="{BDFC0F00-2F9E-4A64-A778-9B35ABDD9420}" type="presParOf" srcId="{A9FFA4BD-44A0-44B0-90A6-6018872F670C}" destId="{B8D18571-54C1-43B3-BB35-747D069C5885}" srcOrd="3" destOrd="0" presId="urn:microsoft.com/office/officeart/2005/8/layout/chevron2"/>
    <dgm:cxn modelId="{44CA3D63-75E5-476D-99D9-54599E363504}" type="presParOf" srcId="{A9FFA4BD-44A0-44B0-90A6-6018872F670C}" destId="{E235D7F1-F263-44E9-8137-913BF64A0C47}" srcOrd="4" destOrd="0" presId="urn:microsoft.com/office/officeart/2005/8/layout/chevron2"/>
    <dgm:cxn modelId="{3998A282-95FD-4112-A210-3960FECC3D63}" type="presParOf" srcId="{E235D7F1-F263-44E9-8137-913BF64A0C47}" destId="{5FB65495-647E-4074-825F-7E6495465EAE}" srcOrd="0" destOrd="0" presId="urn:microsoft.com/office/officeart/2005/8/layout/chevron2"/>
    <dgm:cxn modelId="{399768B0-5F0B-4589-BF91-E4C94C5F0126}" type="presParOf" srcId="{E235D7F1-F263-44E9-8137-913BF64A0C47}" destId="{3284CF7E-46B9-4210-97D6-09B7A3AE41D0}" srcOrd="1" destOrd="0" presId="urn:microsoft.com/office/officeart/2005/8/layout/chevron2"/>
    <dgm:cxn modelId="{91EBB15C-EA7E-4014-ABB5-499121FFF822}" type="presParOf" srcId="{A9FFA4BD-44A0-44B0-90A6-6018872F670C}" destId="{8FA87B70-E553-4518-9F9B-BDB0897F6C33}" srcOrd="5" destOrd="0" presId="urn:microsoft.com/office/officeart/2005/8/layout/chevron2"/>
    <dgm:cxn modelId="{6A3550CB-A087-45F2-A1F1-05058C095694}" type="presParOf" srcId="{A9FFA4BD-44A0-44B0-90A6-6018872F670C}" destId="{F696F0A7-61F3-41DC-92BB-1FB15CFFF88A}" srcOrd="6" destOrd="0" presId="urn:microsoft.com/office/officeart/2005/8/layout/chevron2"/>
    <dgm:cxn modelId="{7FC052F1-E6A5-48F9-A179-8A1DEAF5ED05}" type="presParOf" srcId="{F696F0A7-61F3-41DC-92BB-1FB15CFFF88A}" destId="{E57DE2BC-DD9C-404D-A553-4B90E0CA8E4D}" srcOrd="0" destOrd="0" presId="urn:microsoft.com/office/officeart/2005/8/layout/chevron2"/>
    <dgm:cxn modelId="{BAB2F3CB-9C29-4624-8317-5292B53B79F5}" type="presParOf" srcId="{F696F0A7-61F3-41DC-92BB-1FB15CFFF88A}" destId="{98D630BA-4E89-4D65-BF6D-05D7BCA67998}" srcOrd="1" destOrd="0" presId="urn:microsoft.com/office/officeart/2005/8/layout/chevron2"/>
    <dgm:cxn modelId="{6E3F60F6-FD85-45D9-8ADD-2FFB56DBEDF1}" type="presParOf" srcId="{A9FFA4BD-44A0-44B0-90A6-6018872F670C}" destId="{347A00A1-61BB-4B10-936E-5DE5EB8184A1}" srcOrd="7" destOrd="0" presId="urn:microsoft.com/office/officeart/2005/8/layout/chevron2"/>
    <dgm:cxn modelId="{6282A654-1FD8-44A5-A701-451DB01AFBCA}" type="presParOf" srcId="{A9FFA4BD-44A0-44B0-90A6-6018872F670C}" destId="{923B957B-E883-496E-8320-EAA0BC5354D5}" srcOrd="8" destOrd="0" presId="urn:microsoft.com/office/officeart/2005/8/layout/chevron2"/>
    <dgm:cxn modelId="{3162C833-3C01-444E-B697-716BF69F5538}" type="presParOf" srcId="{923B957B-E883-496E-8320-EAA0BC5354D5}" destId="{6B1F3D6B-2519-482E-8AEE-21726C895682}" srcOrd="0" destOrd="0" presId="urn:microsoft.com/office/officeart/2005/8/layout/chevron2"/>
    <dgm:cxn modelId="{6D16DDF6-03AA-4553-8A13-3C10B3EF971D}" type="presParOf" srcId="{923B957B-E883-496E-8320-EAA0BC5354D5}" destId="{217BC509-2859-45C6-95D9-A1CC7E02E3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546B49-9BC2-49D1-9A28-081A0AA71763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A6C1610-5AC5-42B7-8CDB-3E0E78C60C09}">
      <dgm:prSet phldrT="[Текст]"/>
      <dgm:spPr/>
      <dgm:t>
        <a:bodyPr/>
        <a:lstStyle/>
        <a:p>
          <a:r>
            <a:rPr lang="ru-RU" dirty="0" smtClean="0"/>
            <a:t>Что вы сделали в течение последних 24 часов?</a:t>
          </a:r>
          <a:endParaRPr lang="ru-RU" dirty="0"/>
        </a:p>
      </dgm:t>
    </dgm:pt>
    <dgm:pt modelId="{D0BBF0EA-83E6-484A-A5C8-09BA889539D4}" type="parTrans" cxnId="{27C6817C-FC27-4AA3-9F7A-C21BAA4AB3A9}">
      <dgm:prSet/>
      <dgm:spPr/>
      <dgm:t>
        <a:bodyPr/>
        <a:lstStyle/>
        <a:p>
          <a:endParaRPr lang="ru-RU"/>
        </a:p>
      </dgm:t>
    </dgm:pt>
    <dgm:pt modelId="{53E3A68A-6C7D-42F7-BA51-63A6F58F9091}" type="sibTrans" cxnId="{27C6817C-FC27-4AA3-9F7A-C21BAA4AB3A9}">
      <dgm:prSet/>
      <dgm:spPr/>
      <dgm:t>
        <a:bodyPr/>
        <a:lstStyle/>
        <a:p>
          <a:endParaRPr lang="ru-RU"/>
        </a:p>
      </dgm:t>
    </dgm:pt>
    <dgm:pt modelId="{ADB38352-8228-4ED9-8993-A5CC51E866CB}">
      <dgm:prSet phldrT="[Текст]" custT="1"/>
      <dgm:spPr/>
      <dgm:t>
        <a:bodyPr/>
        <a:lstStyle/>
        <a:p>
          <a:r>
            <a:rPr lang="ru-RU" sz="2000" i="1" dirty="0" smtClean="0">
              <a:solidFill>
                <a:schemeClr val="bg1"/>
              </a:solidFill>
            </a:rPr>
            <a:t>информация о проделанной работе в предыдущий день</a:t>
          </a:r>
          <a:endParaRPr lang="ru-RU" sz="2000" i="1" dirty="0">
            <a:solidFill>
              <a:schemeClr val="bg1"/>
            </a:solidFill>
          </a:endParaRPr>
        </a:p>
      </dgm:t>
    </dgm:pt>
    <dgm:pt modelId="{A2AC7E09-28DC-42EE-ACCB-6DD713565D37}" type="parTrans" cxnId="{2F1D5DE5-2CFC-4479-8F6F-0F1E8F49AD46}">
      <dgm:prSet/>
      <dgm:spPr/>
      <dgm:t>
        <a:bodyPr/>
        <a:lstStyle/>
        <a:p>
          <a:endParaRPr lang="ru-RU"/>
        </a:p>
      </dgm:t>
    </dgm:pt>
    <dgm:pt modelId="{7B34013D-1161-4D18-B65F-CF137CD1C892}" type="sibTrans" cxnId="{2F1D5DE5-2CFC-4479-8F6F-0F1E8F49AD46}">
      <dgm:prSet/>
      <dgm:spPr/>
      <dgm:t>
        <a:bodyPr/>
        <a:lstStyle/>
        <a:p>
          <a:endParaRPr lang="ru-RU"/>
        </a:p>
      </dgm:t>
    </dgm:pt>
    <dgm:pt modelId="{D69B4DCA-A43E-439D-B535-43426E9FEFAD}">
      <dgm:prSet phldrT="[Текст]"/>
      <dgm:spPr/>
      <dgm:t>
        <a:bodyPr/>
        <a:lstStyle/>
        <a:p>
          <a:r>
            <a:rPr lang="ru-RU" dirty="0" smtClean="0"/>
            <a:t>Что вы планируете делать в ближайшие 24 часа?</a:t>
          </a:r>
          <a:endParaRPr lang="ru-RU" dirty="0"/>
        </a:p>
      </dgm:t>
    </dgm:pt>
    <dgm:pt modelId="{8C84C684-9A07-4099-8A01-0B1FC1F46162}" type="parTrans" cxnId="{D77E6DAA-4767-45BC-9DF0-ED1C3C41534E}">
      <dgm:prSet/>
      <dgm:spPr/>
      <dgm:t>
        <a:bodyPr/>
        <a:lstStyle/>
        <a:p>
          <a:endParaRPr lang="ru-RU"/>
        </a:p>
      </dgm:t>
    </dgm:pt>
    <dgm:pt modelId="{742D29E1-228A-41D6-9C6C-9CBFDF244011}" type="sibTrans" cxnId="{D77E6DAA-4767-45BC-9DF0-ED1C3C41534E}">
      <dgm:prSet/>
      <dgm:spPr/>
      <dgm:t>
        <a:bodyPr/>
        <a:lstStyle/>
        <a:p>
          <a:endParaRPr lang="ru-RU"/>
        </a:p>
      </dgm:t>
    </dgm:pt>
    <dgm:pt modelId="{A7D6F2EA-32D0-40A5-B01E-6910BFEF2E16}">
      <dgm:prSet phldrT="[Текст]" custT="1"/>
      <dgm:spPr/>
      <dgm:t>
        <a:bodyPr/>
        <a:lstStyle/>
        <a:p>
          <a:r>
            <a:rPr lang="ru-RU" sz="2000" i="1" dirty="0" smtClean="0">
              <a:solidFill>
                <a:schemeClr val="bg1"/>
              </a:solidFill>
            </a:rPr>
            <a:t>перспективы работы, которую планируют сделать</a:t>
          </a:r>
          <a:endParaRPr lang="ru-RU" sz="2000" i="1" dirty="0">
            <a:solidFill>
              <a:schemeClr val="bg1"/>
            </a:solidFill>
          </a:endParaRPr>
        </a:p>
      </dgm:t>
    </dgm:pt>
    <dgm:pt modelId="{17C051E0-BFCD-43B7-AAC5-E06FEB94AE95}" type="parTrans" cxnId="{1F1FADFB-B72A-403F-AD69-BE134B09166F}">
      <dgm:prSet/>
      <dgm:spPr/>
      <dgm:t>
        <a:bodyPr/>
        <a:lstStyle/>
        <a:p>
          <a:endParaRPr lang="ru-RU"/>
        </a:p>
      </dgm:t>
    </dgm:pt>
    <dgm:pt modelId="{8924DCCF-5D56-4EF7-AD41-8A29F6BE0662}" type="sibTrans" cxnId="{1F1FADFB-B72A-403F-AD69-BE134B09166F}">
      <dgm:prSet/>
      <dgm:spPr/>
      <dgm:t>
        <a:bodyPr/>
        <a:lstStyle/>
        <a:p>
          <a:endParaRPr lang="ru-RU"/>
        </a:p>
      </dgm:t>
    </dgm:pt>
    <dgm:pt modelId="{2526A075-08D8-4AF4-81C1-96F3A803B733}">
      <dgm:prSet phldrT="[Текст]" custT="1"/>
      <dgm:spPr/>
      <dgm:t>
        <a:bodyPr/>
        <a:lstStyle/>
        <a:p>
          <a:r>
            <a:rPr lang="ru-RU" sz="2000" i="1" dirty="0" smtClean="0">
              <a:solidFill>
                <a:schemeClr val="bg1"/>
              </a:solidFill>
            </a:rPr>
            <a:t>какие ограничения могут возникнуть при выполнение работы</a:t>
          </a:r>
          <a:endParaRPr lang="ru-RU" sz="2000" i="1" dirty="0">
            <a:solidFill>
              <a:schemeClr val="bg1"/>
            </a:solidFill>
          </a:endParaRPr>
        </a:p>
      </dgm:t>
    </dgm:pt>
    <dgm:pt modelId="{B2CC832D-FD3E-4DF6-A43B-C03C29A4DC4F}" type="parTrans" cxnId="{2ED5C22F-8917-4B75-BB5B-055E88924539}">
      <dgm:prSet/>
      <dgm:spPr/>
      <dgm:t>
        <a:bodyPr/>
        <a:lstStyle/>
        <a:p>
          <a:endParaRPr lang="ru-RU"/>
        </a:p>
      </dgm:t>
    </dgm:pt>
    <dgm:pt modelId="{F9963717-13F0-4967-8431-54AB056DDDC9}" type="sibTrans" cxnId="{2ED5C22F-8917-4B75-BB5B-055E88924539}">
      <dgm:prSet/>
      <dgm:spPr/>
      <dgm:t>
        <a:bodyPr/>
        <a:lstStyle/>
        <a:p>
          <a:endParaRPr lang="ru-RU"/>
        </a:p>
      </dgm:t>
    </dgm:pt>
    <dgm:pt modelId="{D5A6C7ED-1FA3-413A-8CC6-2EF6C0CE5F38}">
      <dgm:prSet phldrT="[Текст]"/>
      <dgm:spPr/>
      <dgm:t>
        <a:bodyPr/>
        <a:lstStyle/>
        <a:p>
          <a:r>
            <a:rPr lang="ru-RU" dirty="0" smtClean="0"/>
            <a:t>Что вам мешает работать в течение 24 часов?</a:t>
          </a:r>
          <a:endParaRPr lang="ru-RU" dirty="0"/>
        </a:p>
      </dgm:t>
    </dgm:pt>
    <dgm:pt modelId="{C517EF25-6FB3-44D5-B7FC-5F73601EBC7E}" type="parTrans" cxnId="{5CE98773-5AAC-4187-8679-FA046D795028}">
      <dgm:prSet/>
      <dgm:spPr/>
      <dgm:t>
        <a:bodyPr/>
        <a:lstStyle/>
        <a:p>
          <a:endParaRPr lang="ru-RU"/>
        </a:p>
      </dgm:t>
    </dgm:pt>
    <dgm:pt modelId="{9B179755-5AA0-4C05-8C71-59C9263210CE}" type="sibTrans" cxnId="{5CE98773-5AAC-4187-8679-FA046D795028}">
      <dgm:prSet/>
      <dgm:spPr/>
      <dgm:t>
        <a:bodyPr/>
        <a:lstStyle/>
        <a:p>
          <a:endParaRPr lang="ru-RU"/>
        </a:p>
      </dgm:t>
    </dgm:pt>
    <dgm:pt modelId="{0875544F-63E8-48E1-98FB-753D41A02A92}" type="pres">
      <dgm:prSet presAssocID="{6C546B49-9BC2-49D1-9A28-081A0AA717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97D272-3B3D-45F6-900A-94B31316A9F3}" type="pres">
      <dgm:prSet presAssocID="{8A6C1610-5AC5-42B7-8CDB-3E0E78C60C0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DD368-874F-4CC7-B4EE-2D895A83B6B0}" type="pres">
      <dgm:prSet presAssocID="{8A6C1610-5AC5-42B7-8CDB-3E0E78C60C0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14083-6885-4D09-BC62-3C0A5F3D6E4C}" type="pres">
      <dgm:prSet presAssocID="{D69B4DCA-A43E-439D-B535-43426E9FEFA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6EC26-480A-40F6-87DD-7A6DB16E9840}" type="pres">
      <dgm:prSet presAssocID="{D69B4DCA-A43E-439D-B535-43426E9FEFA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3BB8B-ECAF-41CA-AEA9-65F993193908}" type="pres">
      <dgm:prSet presAssocID="{D5A6C7ED-1FA3-413A-8CC6-2EF6C0CE5F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7CC51-69A0-4EA4-A790-38606BEA7609}" type="pres">
      <dgm:prSet presAssocID="{D5A6C7ED-1FA3-413A-8CC6-2EF6C0CE5F3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52259A-9E47-4DD5-91EA-D3EDE5DE392C}" type="presOf" srcId="{ADB38352-8228-4ED9-8993-A5CC51E866CB}" destId="{45ADD368-874F-4CC7-B4EE-2D895A83B6B0}" srcOrd="0" destOrd="0" presId="urn:microsoft.com/office/officeart/2005/8/layout/vList2"/>
    <dgm:cxn modelId="{27C6817C-FC27-4AA3-9F7A-C21BAA4AB3A9}" srcId="{6C546B49-9BC2-49D1-9A28-081A0AA71763}" destId="{8A6C1610-5AC5-42B7-8CDB-3E0E78C60C09}" srcOrd="0" destOrd="0" parTransId="{D0BBF0EA-83E6-484A-A5C8-09BA889539D4}" sibTransId="{53E3A68A-6C7D-42F7-BA51-63A6F58F9091}"/>
    <dgm:cxn modelId="{4800FEBD-7DD8-4984-AAE4-D7666AFE2E3E}" type="presOf" srcId="{6C546B49-9BC2-49D1-9A28-081A0AA71763}" destId="{0875544F-63E8-48E1-98FB-753D41A02A92}" srcOrd="0" destOrd="0" presId="urn:microsoft.com/office/officeart/2005/8/layout/vList2"/>
    <dgm:cxn modelId="{48474638-EB4D-4295-ABCB-1892CE1A95A7}" type="presOf" srcId="{D69B4DCA-A43E-439D-B535-43426E9FEFAD}" destId="{BA414083-6885-4D09-BC62-3C0A5F3D6E4C}" srcOrd="0" destOrd="0" presId="urn:microsoft.com/office/officeart/2005/8/layout/vList2"/>
    <dgm:cxn modelId="{2ED5C22F-8917-4B75-BB5B-055E88924539}" srcId="{D5A6C7ED-1FA3-413A-8CC6-2EF6C0CE5F38}" destId="{2526A075-08D8-4AF4-81C1-96F3A803B733}" srcOrd="0" destOrd="0" parTransId="{B2CC832D-FD3E-4DF6-A43B-C03C29A4DC4F}" sibTransId="{F9963717-13F0-4967-8431-54AB056DDDC9}"/>
    <dgm:cxn modelId="{54BC6B16-5EDB-492E-BEE3-04FC4C514B06}" type="presOf" srcId="{8A6C1610-5AC5-42B7-8CDB-3E0E78C60C09}" destId="{B497D272-3B3D-45F6-900A-94B31316A9F3}" srcOrd="0" destOrd="0" presId="urn:microsoft.com/office/officeart/2005/8/layout/vList2"/>
    <dgm:cxn modelId="{C76C309C-8F81-4864-BAEA-2700E8901631}" type="presOf" srcId="{A7D6F2EA-32D0-40A5-B01E-6910BFEF2E16}" destId="{99F6EC26-480A-40F6-87DD-7A6DB16E9840}" srcOrd="0" destOrd="0" presId="urn:microsoft.com/office/officeart/2005/8/layout/vList2"/>
    <dgm:cxn modelId="{B249032D-7C08-4E71-83F2-6E6EA148B357}" type="presOf" srcId="{D5A6C7ED-1FA3-413A-8CC6-2EF6C0CE5F38}" destId="{1AF3BB8B-ECAF-41CA-AEA9-65F993193908}" srcOrd="0" destOrd="0" presId="urn:microsoft.com/office/officeart/2005/8/layout/vList2"/>
    <dgm:cxn modelId="{D77E6DAA-4767-45BC-9DF0-ED1C3C41534E}" srcId="{6C546B49-9BC2-49D1-9A28-081A0AA71763}" destId="{D69B4DCA-A43E-439D-B535-43426E9FEFAD}" srcOrd="1" destOrd="0" parTransId="{8C84C684-9A07-4099-8A01-0B1FC1F46162}" sibTransId="{742D29E1-228A-41D6-9C6C-9CBFDF244011}"/>
    <dgm:cxn modelId="{7D0A3E58-1430-42BC-9C11-877D18257D6E}" type="presOf" srcId="{2526A075-08D8-4AF4-81C1-96F3A803B733}" destId="{4A17CC51-69A0-4EA4-A790-38606BEA7609}" srcOrd="0" destOrd="0" presId="urn:microsoft.com/office/officeart/2005/8/layout/vList2"/>
    <dgm:cxn modelId="{1F1FADFB-B72A-403F-AD69-BE134B09166F}" srcId="{D69B4DCA-A43E-439D-B535-43426E9FEFAD}" destId="{A7D6F2EA-32D0-40A5-B01E-6910BFEF2E16}" srcOrd="0" destOrd="0" parTransId="{17C051E0-BFCD-43B7-AAC5-E06FEB94AE95}" sibTransId="{8924DCCF-5D56-4EF7-AD41-8A29F6BE0662}"/>
    <dgm:cxn modelId="{5CE98773-5AAC-4187-8679-FA046D795028}" srcId="{6C546B49-9BC2-49D1-9A28-081A0AA71763}" destId="{D5A6C7ED-1FA3-413A-8CC6-2EF6C0CE5F38}" srcOrd="2" destOrd="0" parTransId="{C517EF25-6FB3-44D5-B7FC-5F73601EBC7E}" sibTransId="{9B179755-5AA0-4C05-8C71-59C9263210CE}"/>
    <dgm:cxn modelId="{2F1D5DE5-2CFC-4479-8F6F-0F1E8F49AD46}" srcId="{8A6C1610-5AC5-42B7-8CDB-3E0E78C60C09}" destId="{ADB38352-8228-4ED9-8993-A5CC51E866CB}" srcOrd="0" destOrd="0" parTransId="{A2AC7E09-28DC-42EE-ACCB-6DD713565D37}" sibTransId="{7B34013D-1161-4D18-B65F-CF137CD1C892}"/>
    <dgm:cxn modelId="{5936B2EF-B37C-4525-9BA1-637C8157825C}" type="presParOf" srcId="{0875544F-63E8-48E1-98FB-753D41A02A92}" destId="{B497D272-3B3D-45F6-900A-94B31316A9F3}" srcOrd="0" destOrd="0" presId="urn:microsoft.com/office/officeart/2005/8/layout/vList2"/>
    <dgm:cxn modelId="{CD62CB47-84FE-4610-BE4F-3557994DADD5}" type="presParOf" srcId="{0875544F-63E8-48E1-98FB-753D41A02A92}" destId="{45ADD368-874F-4CC7-B4EE-2D895A83B6B0}" srcOrd="1" destOrd="0" presId="urn:microsoft.com/office/officeart/2005/8/layout/vList2"/>
    <dgm:cxn modelId="{8F7E8A40-9F4D-451F-BE32-BA0A36D4B532}" type="presParOf" srcId="{0875544F-63E8-48E1-98FB-753D41A02A92}" destId="{BA414083-6885-4D09-BC62-3C0A5F3D6E4C}" srcOrd="2" destOrd="0" presId="urn:microsoft.com/office/officeart/2005/8/layout/vList2"/>
    <dgm:cxn modelId="{64833464-FD0A-47D9-992A-0F5A2334FA7E}" type="presParOf" srcId="{0875544F-63E8-48E1-98FB-753D41A02A92}" destId="{99F6EC26-480A-40F6-87DD-7A6DB16E9840}" srcOrd="3" destOrd="0" presId="urn:microsoft.com/office/officeart/2005/8/layout/vList2"/>
    <dgm:cxn modelId="{895C5B79-CA6F-491D-8BB9-2DDACB1367CA}" type="presParOf" srcId="{0875544F-63E8-48E1-98FB-753D41A02A92}" destId="{1AF3BB8B-ECAF-41CA-AEA9-65F993193908}" srcOrd="4" destOrd="0" presId="urn:microsoft.com/office/officeart/2005/8/layout/vList2"/>
    <dgm:cxn modelId="{0547CB97-34A9-40C4-8C6F-205C843A36DD}" type="presParOf" srcId="{0875544F-63E8-48E1-98FB-753D41A02A92}" destId="{4A17CC51-69A0-4EA4-A790-38606BEA760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F2465A-A906-4AFE-BFDF-7F2C2A69D973}" type="doc">
      <dgm:prSet loTypeId="urn:microsoft.com/office/officeart/2005/8/layout/venn3" loCatId="relationship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F0E19947-760E-40E4-A688-FF9AFF833AE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Частая поставка продукта</a:t>
          </a:r>
          <a:endParaRPr lang="ru-RU" dirty="0">
            <a:solidFill>
              <a:schemeClr val="bg1"/>
            </a:solidFill>
          </a:endParaRPr>
        </a:p>
      </dgm:t>
    </dgm:pt>
    <dgm:pt modelId="{71B2A56D-5A5D-4BDA-BB34-C7F7352457A2}" type="parTrans" cxnId="{B4429CEC-C2CB-4CDA-A744-0E6C00B0A4C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FFCBBE9-54EE-45EF-8044-FCC268A0919F}" type="sibTrans" cxnId="{B4429CEC-C2CB-4CDA-A744-0E6C00B0A4C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E245051-3F99-4396-91CD-D5EA4D4D59E3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Рефлексия</a:t>
          </a:r>
          <a:endParaRPr lang="ru-RU" dirty="0">
            <a:solidFill>
              <a:schemeClr val="bg1"/>
            </a:solidFill>
          </a:endParaRPr>
        </a:p>
      </dgm:t>
    </dgm:pt>
    <dgm:pt modelId="{495C960C-E042-4E99-A926-3B239CE920EA}" type="parTrans" cxnId="{89E408F3-FEFF-4C9F-98F0-C6A4E68B382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C607777-0141-455C-BFF8-227FF6A1203B}" type="sibTrans" cxnId="{89E408F3-FEFF-4C9F-98F0-C6A4E68B382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C29FF67-AD51-4421-B993-6F106CAB51C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Личные комму-</a:t>
          </a:r>
          <a:r>
            <a:rPr lang="ru-RU" dirty="0" err="1" smtClean="0">
              <a:solidFill>
                <a:schemeClr val="bg1"/>
              </a:solidFill>
            </a:rPr>
            <a:t>никации</a:t>
          </a:r>
          <a:endParaRPr lang="ru-RU" dirty="0">
            <a:solidFill>
              <a:schemeClr val="bg1"/>
            </a:solidFill>
          </a:endParaRPr>
        </a:p>
      </dgm:t>
    </dgm:pt>
    <dgm:pt modelId="{EBFF23EE-DD7F-4DFA-9F1F-46FDF21B1AD5}" type="parTrans" cxnId="{7D5F3963-CCA5-460D-98DE-407526C8A6E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7E58868-2055-4934-AEB0-720C4A4AD10B}" type="sibTrans" cxnId="{7D5F3963-CCA5-460D-98DE-407526C8A6E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953AE78-94C1-4998-B1C3-6DAD0FBC4D0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Чувство </a:t>
          </a:r>
          <a:r>
            <a:rPr lang="ru-RU" dirty="0" err="1" smtClean="0">
              <a:solidFill>
                <a:schemeClr val="bg1"/>
              </a:solidFill>
            </a:rPr>
            <a:t>безопас-ности</a:t>
          </a:r>
          <a:endParaRPr lang="ru-RU" dirty="0" smtClean="0">
            <a:solidFill>
              <a:schemeClr val="bg1"/>
            </a:solidFill>
          </a:endParaRPr>
        </a:p>
      </dgm:t>
    </dgm:pt>
    <dgm:pt modelId="{B9C603B9-0F33-4521-87F2-E2E3BF75F763}" type="parTrans" cxnId="{C9534626-2A6F-40B4-9725-4F862D748CB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109C5EB-B431-4E91-9C73-E6C69031ED44}" type="sibTrans" cxnId="{C9534626-2A6F-40B4-9725-4F862D748CB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27BB93E-74BD-4AEF-9BBD-2368B5525340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Простой доступ к экспертам</a:t>
          </a:r>
          <a:endParaRPr lang="ru-RU" dirty="0">
            <a:solidFill>
              <a:schemeClr val="bg1"/>
            </a:solidFill>
          </a:endParaRPr>
        </a:p>
      </dgm:t>
    </dgm:pt>
    <dgm:pt modelId="{23F94662-7309-4F74-B598-55DBE8371051}" type="parTrans" cxnId="{8E953929-BB0B-4A4A-B56C-C168400807F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F27E882-3A08-40C7-92E7-305208972369}" type="sibTrans" cxnId="{8E953929-BB0B-4A4A-B56C-C168400807F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A33B5A3-AA76-4273-A07A-1B656932F769}" type="pres">
      <dgm:prSet presAssocID="{C9F2465A-A906-4AFE-BFDF-7F2C2A69D9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E72D1F-EBD2-4E33-BEF1-2BE7E73D2164}" type="pres">
      <dgm:prSet presAssocID="{F0E19947-760E-40E4-A688-FF9AFF833AEC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4971B-5972-4541-89F5-A94B4574F5F0}" type="pres">
      <dgm:prSet presAssocID="{9FFCBBE9-54EE-45EF-8044-FCC268A0919F}" presName="space" presStyleCnt="0"/>
      <dgm:spPr/>
    </dgm:pt>
    <dgm:pt modelId="{C17CD89F-D2B5-4361-8159-1C7FB3A5A227}" type="pres">
      <dgm:prSet presAssocID="{AE245051-3F99-4396-91CD-D5EA4D4D59E3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AD3A2-62C7-4249-B15B-46968AABA283}" type="pres">
      <dgm:prSet presAssocID="{5C607777-0141-455C-BFF8-227FF6A1203B}" presName="space" presStyleCnt="0"/>
      <dgm:spPr/>
    </dgm:pt>
    <dgm:pt modelId="{AC89C000-B941-409B-9B2E-07A506D414AB}" type="pres">
      <dgm:prSet presAssocID="{CC29FF67-AD51-4421-B993-6F106CAB51C8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C84F2-6E77-49F0-8792-E601E3F84991}" type="pres">
      <dgm:prSet presAssocID="{E7E58868-2055-4934-AEB0-720C4A4AD10B}" presName="space" presStyleCnt="0"/>
      <dgm:spPr/>
    </dgm:pt>
    <dgm:pt modelId="{FBF4B2EB-AEB7-46B2-9CDC-F38CE8E94DDB}" type="pres">
      <dgm:prSet presAssocID="{B953AE78-94C1-4998-B1C3-6DAD0FBC4D0A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47C3F-3C52-4A3B-993F-F837C4A85510}" type="pres">
      <dgm:prSet presAssocID="{4109C5EB-B431-4E91-9C73-E6C69031ED44}" presName="space" presStyleCnt="0"/>
      <dgm:spPr/>
    </dgm:pt>
    <dgm:pt modelId="{4113D109-9B8C-47D2-BB46-0279D4456515}" type="pres">
      <dgm:prSet presAssocID="{127BB93E-74BD-4AEF-9BBD-2368B5525340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E408F3-FEFF-4C9F-98F0-C6A4E68B3825}" srcId="{C9F2465A-A906-4AFE-BFDF-7F2C2A69D973}" destId="{AE245051-3F99-4396-91CD-D5EA4D4D59E3}" srcOrd="1" destOrd="0" parTransId="{495C960C-E042-4E99-A926-3B239CE920EA}" sibTransId="{5C607777-0141-455C-BFF8-227FF6A1203B}"/>
    <dgm:cxn modelId="{7D5F3963-CCA5-460D-98DE-407526C8A6EB}" srcId="{C9F2465A-A906-4AFE-BFDF-7F2C2A69D973}" destId="{CC29FF67-AD51-4421-B993-6F106CAB51C8}" srcOrd="2" destOrd="0" parTransId="{EBFF23EE-DD7F-4DFA-9F1F-46FDF21B1AD5}" sibTransId="{E7E58868-2055-4934-AEB0-720C4A4AD10B}"/>
    <dgm:cxn modelId="{10821C97-C380-420C-B396-61EB8B1694F8}" type="presOf" srcId="{AE245051-3F99-4396-91CD-D5EA4D4D59E3}" destId="{C17CD89F-D2B5-4361-8159-1C7FB3A5A227}" srcOrd="0" destOrd="0" presId="urn:microsoft.com/office/officeart/2005/8/layout/venn3"/>
    <dgm:cxn modelId="{384FBCB4-B881-4F40-8784-ADD6DD6D2AAD}" type="presOf" srcId="{F0E19947-760E-40E4-A688-FF9AFF833AEC}" destId="{DAE72D1F-EBD2-4E33-BEF1-2BE7E73D2164}" srcOrd="0" destOrd="0" presId="urn:microsoft.com/office/officeart/2005/8/layout/venn3"/>
    <dgm:cxn modelId="{4B455EBE-BDAB-46AC-A404-E883D68BA132}" type="presOf" srcId="{CC29FF67-AD51-4421-B993-6F106CAB51C8}" destId="{AC89C000-B941-409B-9B2E-07A506D414AB}" srcOrd="0" destOrd="0" presId="urn:microsoft.com/office/officeart/2005/8/layout/venn3"/>
    <dgm:cxn modelId="{9F3795AD-FE61-4902-92F4-9948E3601F09}" type="presOf" srcId="{B953AE78-94C1-4998-B1C3-6DAD0FBC4D0A}" destId="{FBF4B2EB-AEB7-46B2-9CDC-F38CE8E94DDB}" srcOrd="0" destOrd="0" presId="urn:microsoft.com/office/officeart/2005/8/layout/venn3"/>
    <dgm:cxn modelId="{55DA88F0-EE1D-4856-AAE8-D8FD258AF657}" type="presOf" srcId="{127BB93E-74BD-4AEF-9BBD-2368B5525340}" destId="{4113D109-9B8C-47D2-BB46-0279D4456515}" srcOrd="0" destOrd="0" presId="urn:microsoft.com/office/officeart/2005/8/layout/venn3"/>
    <dgm:cxn modelId="{8E953929-BB0B-4A4A-B56C-C168400807F3}" srcId="{C9F2465A-A906-4AFE-BFDF-7F2C2A69D973}" destId="{127BB93E-74BD-4AEF-9BBD-2368B5525340}" srcOrd="4" destOrd="0" parTransId="{23F94662-7309-4F74-B598-55DBE8371051}" sibTransId="{8F27E882-3A08-40C7-92E7-305208972369}"/>
    <dgm:cxn modelId="{696B3903-678A-4D00-9AB2-F1EE42624FD2}" type="presOf" srcId="{C9F2465A-A906-4AFE-BFDF-7F2C2A69D973}" destId="{1A33B5A3-AA76-4273-A07A-1B656932F769}" srcOrd="0" destOrd="0" presId="urn:microsoft.com/office/officeart/2005/8/layout/venn3"/>
    <dgm:cxn modelId="{B4429CEC-C2CB-4CDA-A744-0E6C00B0A4C5}" srcId="{C9F2465A-A906-4AFE-BFDF-7F2C2A69D973}" destId="{F0E19947-760E-40E4-A688-FF9AFF833AEC}" srcOrd="0" destOrd="0" parTransId="{71B2A56D-5A5D-4BDA-BB34-C7F7352457A2}" sibTransId="{9FFCBBE9-54EE-45EF-8044-FCC268A0919F}"/>
    <dgm:cxn modelId="{C9534626-2A6F-40B4-9725-4F862D748CBB}" srcId="{C9F2465A-A906-4AFE-BFDF-7F2C2A69D973}" destId="{B953AE78-94C1-4998-B1C3-6DAD0FBC4D0A}" srcOrd="3" destOrd="0" parTransId="{B9C603B9-0F33-4521-87F2-E2E3BF75F763}" sibTransId="{4109C5EB-B431-4E91-9C73-E6C69031ED44}"/>
    <dgm:cxn modelId="{7ED4D1DA-EDB4-4143-8164-E8483CB84E65}" type="presParOf" srcId="{1A33B5A3-AA76-4273-A07A-1B656932F769}" destId="{DAE72D1F-EBD2-4E33-BEF1-2BE7E73D2164}" srcOrd="0" destOrd="0" presId="urn:microsoft.com/office/officeart/2005/8/layout/venn3"/>
    <dgm:cxn modelId="{E7B5B270-8F68-42E2-BB42-3DD740C8C462}" type="presParOf" srcId="{1A33B5A3-AA76-4273-A07A-1B656932F769}" destId="{8EC4971B-5972-4541-89F5-A94B4574F5F0}" srcOrd="1" destOrd="0" presId="urn:microsoft.com/office/officeart/2005/8/layout/venn3"/>
    <dgm:cxn modelId="{B2387256-4A28-4BDF-A83E-79C6BD5768F7}" type="presParOf" srcId="{1A33B5A3-AA76-4273-A07A-1B656932F769}" destId="{C17CD89F-D2B5-4361-8159-1C7FB3A5A227}" srcOrd="2" destOrd="0" presId="urn:microsoft.com/office/officeart/2005/8/layout/venn3"/>
    <dgm:cxn modelId="{3A272417-6CEB-4594-9B08-3F56320AB8B4}" type="presParOf" srcId="{1A33B5A3-AA76-4273-A07A-1B656932F769}" destId="{88EAD3A2-62C7-4249-B15B-46968AABA283}" srcOrd="3" destOrd="0" presId="urn:microsoft.com/office/officeart/2005/8/layout/venn3"/>
    <dgm:cxn modelId="{1DBA20A5-BCEC-4BBF-B796-406E5FF72DC2}" type="presParOf" srcId="{1A33B5A3-AA76-4273-A07A-1B656932F769}" destId="{AC89C000-B941-409B-9B2E-07A506D414AB}" srcOrd="4" destOrd="0" presId="urn:microsoft.com/office/officeart/2005/8/layout/venn3"/>
    <dgm:cxn modelId="{7349E233-1952-47C4-B2EF-3B33FEE39BC6}" type="presParOf" srcId="{1A33B5A3-AA76-4273-A07A-1B656932F769}" destId="{66EC84F2-6E77-49F0-8792-E601E3F84991}" srcOrd="5" destOrd="0" presId="urn:microsoft.com/office/officeart/2005/8/layout/venn3"/>
    <dgm:cxn modelId="{5DEE4418-C566-4CAE-88D3-0E701C7B9933}" type="presParOf" srcId="{1A33B5A3-AA76-4273-A07A-1B656932F769}" destId="{FBF4B2EB-AEB7-46B2-9CDC-F38CE8E94DDB}" srcOrd="6" destOrd="0" presId="urn:microsoft.com/office/officeart/2005/8/layout/venn3"/>
    <dgm:cxn modelId="{04CB0745-8FE5-454B-8332-C6BBC9EE06B8}" type="presParOf" srcId="{1A33B5A3-AA76-4273-A07A-1B656932F769}" destId="{0CA47C3F-3C52-4A3B-993F-F837C4A85510}" srcOrd="7" destOrd="0" presId="urn:microsoft.com/office/officeart/2005/8/layout/venn3"/>
    <dgm:cxn modelId="{B2A8A49E-1CE2-42BB-9F07-587D783CB6FB}" type="presParOf" srcId="{1A33B5A3-AA76-4273-A07A-1B656932F769}" destId="{4113D109-9B8C-47D2-BB46-0279D4456515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F2465A-A906-4AFE-BFDF-7F2C2A69D973}" type="doc">
      <dgm:prSet loTypeId="urn:microsoft.com/office/officeart/2005/8/layout/venn3" loCatId="relationship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F0E19947-760E-40E4-A688-FF9AFF833AE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Фокусировка</a:t>
          </a:r>
          <a:endParaRPr lang="ru-RU" dirty="0">
            <a:solidFill>
              <a:schemeClr val="bg1"/>
            </a:solidFill>
          </a:endParaRPr>
        </a:p>
      </dgm:t>
    </dgm:pt>
    <dgm:pt modelId="{71B2A56D-5A5D-4BDA-BB34-C7F7352457A2}" type="parTrans" cxnId="{B4429CEC-C2CB-4CDA-A744-0E6C00B0A4C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FFCBBE9-54EE-45EF-8044-FCC268A0919F}" type="sibTrans" cxnId="{B4429CEC-C2CB-4CDA-A744-0E6C00B0A4C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E245051-3F99-4396-91CD-D5EA4D4D59E3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Хорошее техническое окружение</a:t>
          </a:r>
          <a:endParaRPr lang="ru-RU" dirty="0">
            <a:solidFill>
              <a:schemeClr val="bg1"/>
            </a:solidFill>
          </a:endParaRPr>
        </a:p>
      </dgm:t>
    </dgm:pt>
    <dgm:pt modelId="{495C960C-E042-4E99-A926-3B239CE920EA}" type="parTrans" cxnId="{89E408F3-FEFF-4C9F-98F0-C6A4E68B382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C607777-0141-455C-BFF8-227FF6A1203B}" type="sibTrans" cxnId="{89E408F3-FEFF-4C9F-98F0-C6A4E68B382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A33B5A3-AA76-4273-A07A-1B656932F769}" type="pres">
      <dgm:prSet presAssocID="{C9F2465A-A906-4AFE-BFDF-7F2C2A69D9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E72D1F-EBD2-4E33-BEF1-2BE7E73D2164}" type="pres">
      <dgm:prSet presAssocID="{F0E19947-760E-40E4-A688-FF9AFF833AEC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4971B-5972-4541-89F5-A94B4574F5F0}" type="pres">
      <dgm:prSet presAssocID="{9FFCBBE9-54EE-45EF-8044-FCC268A0919F}" presName="space" presStyleCnt="0"/>
      <dgm:spPr/>
    </dgm:pt>
    <dgm:pt modelId="{C17CD89F-D2B5-4361-8159-1C7FB3A5A227}" type="pres">
      <dgm:prSet presAssocID="{AE245051-3F99-4396-91CD-D5EA4D4D59E3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821C97-C380-420C-B396-61EB8B1694F8}" type="presOf" srcId="{AE245051-3F99-4396-91CD-D5EA4D4D59E3}" destId="{C17CD89F-D2B5-4361-8159-1C7FB3A5A227}" srcOrd="0" destOrd="0" presId="urn:microsoft.com/office/officeart/2005/8/layout/venn3"/>
    <dgm:cxn modelId="{89E408F3-FEFF-4C9F-98F0-C6A4E68B3825}" srcId="{C9F2465A-A906-4AFE-BFDF-7F2C2A69D973}" destId="{AE245051-3F99-4396-91CD-D5EA4D4D59E3}" srcOrd="1" destOrd="0" parTransId="{495C960C-E042-4E99-A926-3B239CE920EA}" sibTransId="{5C607777-0141-455C-BFF8-227FF6A1203B}"/>
    <dgm:cxn modelId="{B4429CEC-C2CB-4CDA-A744-0E6C00B0A4C5}" srcId="{C9F2465A-A906-4AFE-BFDF-7F2C2A69D973}" destId="{F0E19947-760E-40E4-A688-FF9AFF833AEC}" srcOrd="0" destOrd="0" parTransId="{71B2A56D-5A5D-4BDA-BB34-C7F7352457A2}" sibTransId="{9FFCBBE9-54EE-45EF-8044-FCC268A0919F}"/>
    <dgm:cxn modelId="{696B3903-678A-4D00-9AB2-F1EE42624FD2}" type="presOf" srcId="{C9F2465A-A906-4AFE-BFDF-7F2C2A69D973}" destId="{1A33B5A3-AA76-4273-A07A-1B656932F769}" srcOrd="0" destOrd="0" presId="urn:microsoft.com/office/officeart/2005/8/layout/venn3"/>
    <dgm:cxn modelId="{384FBCB4-B881-4F40-8784-ADD6DD6D2AAD}" type="presOf" srcId="{F0E19947-760E-40E4-A688-FF9AFF833AEC}" destId="{DAE72D1F-EBD2-4E33-BEF1-2BE7E73D2164}" srcOrd="0" destOrd="0" presId="urn:microsoft.com/office/officeart/2005/8/layout/venn3"/>
    <dgm:cxn modelId="{7ED4D1DA-EDB4-4143-8164-E8483CB84E65}" type="presParOf" srcId="{1A33B5A3-AA76-4273-A07A-1B656932F769}" destId="{DAE72D1F-EBD2-4E33-BEF1-2BE7E73D2164}" srcOrd="0" destOrd="0" presId="urn:microsoft.com/office/officeart/2005/8/layout/venn3"/>
    <dgm:cxn modelId="{E7B5B270-8F68-42E2-BB42-3DD740C8C462}" type="presParOf" srcId="{1A33B5A3-AA76-4273-A07A-1B656932F769}" destId="{8EC4971B-5972-4541-89F5-A94B4574F5F0}" srcOrd="1" destOrd="0" presId="urn:microsoft.com/office/officeart/2005/8/layout/venn3"/>
    <dgm:cxn modelId="{B2387256-4A28-4BDF-A83E-79C6BD5768F7}" type="presParOf" srcId="{1A33B5A3-AA76-4273-A07A-1B656932F769}" destId="{C17CD89F-D2B5-4361-8159-1C7FB3A5A227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02B7A9-6EDF-4730-9276-CF69EA3E04CC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8B59709-91C7-4E44-A8D8-E03C9044C636}">
      <dgm:prSet phldrT="[Текст]"/>
      <dgm:spPr/>
      <dgm:t>
        <a:bodyPr/>
        <a:lstStyle/>
        <a:p>
          <a:r>
            <a:rPr lang="ru-RU" dirty="0" smtClean="0"/>
            <a:t>Вовлечение пользователя</a:t>
          </a:r>
          <a:endParaRPr lang="ru-RU" dirty="0"/>
        </a:p>
      </dgm:t>
    </dgm:pt>
    <dgm:pt modelId="{9E2D539E-2F53-488E-9F6C-A6318FDFE421}" type="parTrans" cxnId="{F0D24C6A-C832-4D8A-BAE1-D859B1287FEE}">
      <dgm:prSet/>
      <dgm:spPr/>
      <dgm:t>
        <a:bodyPr/>
        <a:lstStyle/>
        <a:p>
          <a:endParaRPr lang="ru-RU"/>
        </a:p>
      </dgm:t>
    </dgm:pt>
    <dgm:pt modelId="{CD74F567-1400-4DD3-9479-9CEC70DCA844}" type="sibTrans" cxnId="{F0D24C6A-C832-4D8A-BAE1-D859B1287FEE}">
      <dgm:prSet/>
      <dgm:spPr/>
      <dgm:t>
        <a:bodyPr/>
        <a:lstStyle/>
        <a:p>
          <a:endParaRPr lang="ru-RU"/>
        </a:p>
      </dgm:t>
    </dgm:pt>
    <dgm:pt modelId="{44303CA1-53D6-4F5B-B55C-35C5292DA515}">
      <dgm:prSet phldrT="[Текст]"/>
      <dgm:spPr/>
      <dgm:t>
        <a:bodyPr/>
        <a:lstStyle/>
        <a:p>
          <a:r>
            <a:rPr lang="ru-RU" dirty="0" smtClean="0"/>
            <a:t>Команда может принимать решения без согласования с начальством</a:t>
          </a:r>
        </a:p>
      </dgm:t>
    </dgm:pt>
    <dgm:pt modelId="{C337DDB9-488F-42A6-96B1-A643B612C5AD}" type="parTrans" cxnId="{246CCB91-15F9-4AAD-A31B-320720D26AC1}">
      <dgm:prSet/>
      <dgm:spPr/>
      <dgm:t>
        <a:bodyPr/>
        <a:lstStyle/>
        <a:p>
          <a:endParaRPr lang="ru-RU"/>
        </a:p>
      </dgm:t>
    </dgm:pt>
    <dgm:pt modelId="{86649441-73BA-45C5-BF45-4D7EF2882411}" type="sibTrans" cxnId="{246CCB91-15F9-4AAD-A31B-320720D26AC1}">
      <dgm:prSet/>
      <dgm:spPr/>
      <dgm:t>
        <a:bodyPr/>
        <a:lstStyle/>
        <a:p>
          <a:endParaRPr lang="ru-RU"/>
        </a:p>
      </dgm:t>
    </dgm:pt>
    <dgm:pt modelId="{8379A956-C1DB-4B8C-B459-CAFF15706087}">
      <dgm:prSet phldrT="[Текст]"/>
      <dgm:spPr/>
      <dgm:t>
        <a:bodyPr/>
        <a:lstStyle/>
        <a:p>
          <a:r>
            <a:rPr lang="ru-RU" dirty="0" smtClean="0"/>
            <a:t>Частая поставка версий результата</a:t>
          </a:r>
          <a:endParaRPr lang="ru-RU" dirty="0"/>
        </a:p>
      </dgm:t>
    </dgm:pt>
    <dgm:pt modelId="{FE1A3A41-6018-43E0-9BC4-40AF0DFBE99B}" type="parTrans" cxnId="{9B88474E-7EF3-45DB-AE99-3C47CBECAE61}">
      <dgm:prSet/>
      <dgm:spPr/>
      <dgm:t>
        <a:bodyPr/>
        <a:lstStyle/>
        <a:p>
          <a:endParaRPr lang="ru-RU"/>
        </a:p>
      </dgm:t>
    </dgm:pt>
    <dgm:pt modelId="{44529D7E-3880-43FD-A48E-387C78C52E54}" type="sibTrans" cxnId="{9B88474E-7EF3-45DB-AE99-3C47CBECAE61}">
      <dgm:prSet/>
      <dgm:spPr/>
      <dgm:t>
        <a:bodyPr/>
        <a:lstStyle/>
        <a:p>
          <a:endParaRPr lang="ru-RU"/>
        </a:p>
      </dgm:t>
    </dgm:pt>
    <dgm:pt modelId="{BE6D5D87-7478-4CFE-878C-97E671670292}">
      <dgm:prSet phldrT="[Текст]"/>
      <dgm:spPr/>
      <dgm:t>
        <a:bodyPr/>
        <a:lstStyle/>
        <a:p>
          <a:r>
            <a:rPr lang="ru-RU" dirty="0" smtClean="0"/>
            <a:t>Как можно более быстрая поставка продукта</a:t>
          </a:r>
          <a:endParaRPr lang="ru-RU" dirty="0"/>
        </a:p>
      </dgm:t>
    </dgm:pt>
    <dgm:pt modelId="{78D2D5AF-F408-48A5-A993-C2BE6E9962F5}" type="parTrans" cxnId="{90F7C08E-E19C-4339-AE2F-BCFC76F2A7ED}">
      <dgm:prSet/>
      <dgm:spPr/>
      <dgm:t>
        <a:bodyPr/>
        <a:lstStyle/>
        <a:p>
          <a:endParaRPr lang="ru-RU"/>
        </a:p>
      </dgm:t>
    </dgm:pt>
    <dgm:pt modelId="{A86A2D27-F99C-43B9-8D13-27ECB1E10ECC}" type="sibTrans" cxnId="{90F7C08E-E19C-4339-AE2F-BCFC76F2A7ED}">
      <dgm:prSet/>
      <dgm:spPr/>
      <dgm:t>
        <a:bodyPr/>
        <a:lstStyle/>
        <a:p>
          <a:endParaRPr lang="ru-RU"/>
        </a:p>
      </dgm:t>
    </dgm:pt>
    <dgm:pt modelId="{6289049B-D068-4A3A-9139-6A5FB3C29BA4}">
      <dgm:prSet phldrT="[Текст]"/>
      <dgm:spPr/>
      <dgm:t>
        <a:bodyPr/>
        <a:lstStyle/>
        <a:p>
          <a:r>
            <a:rPr lang="ru-RU" dirty="0" smtClean="0"/>
            <a:t>Разработка - итеративная и инкрементная</a:t>
          </a:r>
          <a:endParaRPr lang="ru-RU" dirty="0"/>
        </a:p>
      </dgm:t>
    </dgm:pt>
    <dgm:pt modelId="{30254982-901F-446B-B7F6-2BBD8A2B7496}" type="parTrans" cxnId="{C950EBBB-2D8F-428B-9F60-A1F8C367B43E}">
      <dgm:prSet/>
      <dgm:spPr/>
      <dgm:t>
        <a:bodyPr/>
        <a:lstStyle/>
        <a:p>
          <a:endParaRPr lang="ru-RU"/>
        </a:p>
      </dgm:t>
    </dgm:pt>
    <dgm:pt modelId="{2B5CD2AE-7EC4-48F0-95DF-2A96C2B70891}" type="sibTrans" cxnId="{C950EBBB-2D8F-428B-9F60-A1F8C367B43E}">
      <dgm:prSet/>
      <dgm:spPr/>
      <dgm:t>
        <a:bodyPr/>
        <a:lstStyle/>
        <a:p>
          <a:endParaRPr lang="ru-RU"/>
        </a:p>
      </dgm:t>
    </dgm:pt>
    <dgm:pt modelId="{755CADCD-E548-4708-B557-757F6E337EDC}">
      <dgm:prSet phldrT="[Текст]"/>
      <dgm:spPr/>
      <dgm:t>
        <a:bodyPr/>
        <a:lstStyle/>
        <a:p>
          <a:r>
            <a:rPr lang="ru-RU" dirty="0" smtClean="0"/>
            <a:t>Взаимодействие и сотрудничество </a:t>
          </a:r>
          <a:endParaRPr lang="ru-RU" dirty="0"/>
        </a:p>
      </dgm:t>
    </dgm:pt>
    <dgm:pt modelId="{436A1848-6921-43FD-B2D5-C2CA15BF7393}" type="parTrans" cxnId="{E0231079-6D5E-4BB9-90B3-EE247E033568}">
      <dgm:prSet/>
      <dgm:spPr/>
      <dgm:t>
        <a:bodyPr/>
        <a:lstStyle/>
        <a:p>
          <a:endParaRPr lang="ru-RU"/>
        </a:p>
      </dgm:t>
    </dgm:pt>
    <dgm:pt modelId="{E289334F-5DF3-4290-BC02-389C2BDCDC0E}" type="sibTrans" cxnId="{E0231079-6D5E-4BB9-90B3-EE247E033568}">
      <dgm:prSet/>
      <dgm:spPr/>
      <dgm:t>
        <a:bodyPr/>
        <a:lstStyle/>
        <a:p>
          <a:endParaRPr lang="ru-RU"/>
        </a:p>
      </dgm:t>
    </dgm:pt>
    <dgm:pt modelId="{3C2BE46A-C58E-4351-920C-AA6DB4E41564}">
      <dgm:prSet phldrT="[Текст]"/>
      <dgm:spPr/>
      <dgm:t>
        <a:bodyPr/>
        <a:lstStyle/>
        <a:p>
          <a:r>
            <a:rPr lang="ru-RU" dirty="0" smtClean="0"/>
            <a:t>Любые изменения во время разработки – обратимы</a:t>
          </a:r>
          <a:endParaRPr lang="ru-RU" dirty="0"/>
        </a:p>
      </dgm:t>
    </dgm:pt>
    <dgm:pt modelId="{608778AE-D092-4C83-9F03-70D9439EF4E9}" type="parTrans" cxnId="{0F10E064-22C3-468D-80AF-DFDCB71D5BEB}">
      <dgm:prSet/>
      <dgm:spPr/>
      <dgm:t>
        <a:bodyPr/>
        <a:lstStyle/>
        <a:p>
          <a:endParaRPr lang="ru-RU"/>
        </a:p>
      </dgm:t>
    </dgm:pt>
    <dgm:pt modelId="{8BF781A5-F955-40C8-91F1-6E6F7646A847}" type="sibTrans" cxnId="{0F10E064-22C3-468D-80AF-DFDCB71D5BEB}">
      <dgm:prSet/>
      <dgm:spPr/>
      <dgm:t>
        <a:bodyPr/>
        <a:lstStyle/>
        <a:p>
          <a:endParaRPr lang="ru-RU"/>
        </a:p>
      </dgm:t>
    </dgm:pt>
    <dgm:pt modelId="{1C23BC5B-61F5-40F3-85EA-1DC0C7F545FA}">
      <dgm:prSet phldrT="[Текст]"/>
      <dgm:spPr/>
      <dgm:t>
        <a:bodyPr/>
        <a:lstStyle/>
        <a:p>
          <a:r>
            <a:rPr lang="ru-RU" dirty="0" smtClean="0"/>
            <a:t>Требования устанавливаются на высоком уровне прежде, чем начнётся проект</a:t>
          </a:r>
          <a:endParaRPr lang="ru-RU" dirty="0"/>
        </a:p>
      </dgm:t>
    </dgm:pt>
    <dgm:pt modelId="{946AFB9D-AF5D-488D-8DBC-4C43A580232E}" type="parTrans" cxnId="{D9CEF3BF-37A2-4B50-A011-E1CB36CA27EE}">
      <dgm:prSet/>
      <dgm:spPr/>
      <dgm:t>
        <a:bodyPr/>
        <a:lstStyle/>
        <a:p>
          <a:endParaRPr lang="ru-RU"/>
        </a:p>
      </dgm:t>
    </dgm:pt>
    <dgm:pt modelId="{D7DAC3D7-781F-4D58-9071-77969DAB1F69}" type="sibTrans" cxnId="{D9CEF3BF-37A2-4B50-A011-E1CB36CA27EE}">
      <dgm:prSet/>
      <dgm:spPr/>
      <dgm:t>
        <a:bodyPr/>
        <a:lstStyle/>
        <a:p>
          <a:endParaRPr lang="ru-RU"/>
        </a:p>
      </dgm:t>
    </dgm:pt>
    <dgm:pt modelId="{3BC2C48A-A1E5-4E98-9EA2-926AC7D334C7}">
      <dgm:prSet phldrT="[Текст]"/>
      <dgm:spPr/>
      <dgm:t>
        <a:bodyPr/>
        <a:lstStyle/>
        <a:p>
          <a:r>
            <a:rPr lang="ru-RU" dirty="0" smtClean="0"/>
            <a:t>Тестирование интегрировано в жизненный цикл разработки</a:t>
          </a:r>
          <a:endParaRPr lang="ru-RU" dirty="0"/>
        </a:p>
      </dgm:t>
    </dgm:pt>
    <dgm:pt modelId="{AB85DBBB-1A38-47A5-BE9E-B1452C0D7015}" type="parTrans" cxnId="{66CFCEC0-7536-4F16-9C56-A250D30ABAEF}">
      <dgm:prSet/>
      <dgm:spPr/>
      <dgm:t>
        <a:bodyPr/>
        <a:lstStyle/>
        <a:p>
          <a:endParaRPr lang="ru-RU"/>
        </a:p>
      </dgm:t>
    </dgm:pt>
    <dgm:pt modelId="{BD921344-DC6A-495C-9B76-44B6E5D75089}" type="sibTrans" cxnId="{66CFCEC0-7536-4F16-9C56-A250D30ABAEF}">
      <dgm:prSet/>
      <dgm:spPr/>
      <dgm:t>
        <a:bodyPr/>
        <a:lstStyle/>
        <a:p>
          <a:endParaRPr lang="ru-RU"/>
        </a:p>
      </dgm:t>
    </dgm:pt>
    <dgm:pt modelId="{B4CF9686-9A17-4276-BEE8-C842F1A681A5}" type="pres">
      <dgm:prSet presAssocID="{3202B7A9-6EDF-4730-9276-CF69EA3E04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C4C4F9-7A39-4B0C-8F38-DDE419D158EE}" type="pres">
      <dgm:prSet presAssocID="{D8B59709-91C7-4E44-A8D8-E03C9044C63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4661F-3E95-4A9A-8718-E536CA840F79}" type="pres">
      <dgm:prSet presAssocID="{CD74F567-1400-4DD3-9479-9CEC70DCA844}" presName="sibTrans" presStyleCnt="0"/>
      <dgm:spPr/>
    </dgm:pt>
    <dgm:pt modelId="{9D2E413F-A209-428C-9DE5-54CD0BE3F281}" type="pres">
      <dgm:prSet presAssocID="{44303CA1-53D6-4F5B-B55C-35C5292DA51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657A1-CF5C-4907-BF23-D64105558FA4}" type="pres">
      <dgm:prSet presAssocID="{86649441-73BA-45C5-BF45-4D7EF2882411}" presName="sibTrans" presStyleCnt="0"/>
      <dgm:spPr/>
    </dgm:pt>
    <dgm:pt modelId="{3D34741B-8A48-4A4F-9DAB-9CE15E80542B}" type="pres">
      <dgm:prSet presAssocID="{8379A956-C1DB-4B8C-B459-CAFF1570608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F327F-C97D-4F80-9A4B-AD383A80B65F}" type="pres">
      <dgm:prSet presAssocID="{44529D7E-3880-43FD-A48E-387C78C52E54}" presName="sibTrans" presStyleCnt="0"/>
      <dgm:spPr/>
    </dgm:pt>
    <dgm:pt modelId="{60EF8440-505E-491D-97CD-4982854CBBEE}" type="pres">
      <dgm:prSet presAssocID="{BE6D5D87-7478-4CFE-878C-97E67167029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80692-997D-48E5-BE73-90F3E9A6E33F}" type="pres">
      <dgm:prSet presAssocID="{A86A2D27-F99C-43B9-8D13-27ECB1E10ECC}" presName="sibTrans" presStyleCnt="0"/>
      <dgm:spPr/>
    </dgm:pt>
    <dgm:pt modelId="{75046F1E-EB45-46DB-93CC-31FCA6040653}" type="pres">
      <dgm:prSet presAssocID="{6289049B-D068-4A3A-9139-6A5FB3C29BA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5E9CE-11C0-4861-9ACF-83CA1B10CDD5}" type="pres">
      <dgm:prSet presAssocID="{2B5CD2AE-7EC4-48F0-95DF-2A96C2B70891}" presName="sibTrans" presStyleCnt="0"/>
      <dgm:spPr/>
    </dgm:pt>
    <dgm:pt modelId="{3DB6590A-38AC-4E4B-A16E-095FE0DBF901}" type="pres">
      <dgm:prSet presAssocID="{3C2BE46A-C58E-4351-920C-AA6DB4E4156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852B-C4EA-4185-80FB-521FC0A84105}" type="pres">
      <dgm:prSet presAssocID="{8BF781A5-F955-40C8-91F1-6E6F7646A847}" presName="sibTrans" presStyleCnt="0"/>
      <dgm:spPr/>
    </dgm:pt>
    <dgm:pt modelId="{00A0334F-1882-4CCC-99F9-F9959A82AAC6}" type="pres">
      <dgm:prSet presAssocID="{1C23BC5B-61F5-40F3-85EA-1DC0C7F545F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10495-3BDA-406C-9E7D-D06A23597228}" type="pres">
      <dgm:prSet presAssocID="{D7DAC3D7-781F-4D58-9071-77969DAB1F69}" presName="sibTrans" presStyleCnt="0"/>
      <dgm:spPr/>
    </dgm:pt>
    <dgm:pt modelId="{8241D02C-EDE2-4C08-B223-88F432FED372}" type="pres">
      <dgm:prSet presAssocID="{3BC2C48A-A1E5-4E98-9EA2-926AC7D334C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EF7AA-96C9-44D9-8874-C32493DC2190}" type="pres">
      <dgm:prSet presAssocID="{BD921344-DC6A-495C-9B76-44B6E5D75089}" presName="sibTrans" presStyleCnt="0"/>
      <dgm:spPr/>
    </dgm:pt>
    <dgm:pt modelId="{AE782250-4F13-40B3-B034-386EF9892029}" type="pres">
      <dgm:prSet presAssocID="{755CADCD-E548-4708-B557-757F6E337ED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4096E9-C33A-44DF-AFCA-2CC346C8E85F}" type="presOf" srcId="{D8B59709-91C7-4E44-A8D8-E03C9044C636}" destId="{56C4C4F9-7A39-4B0C-8F38-DDE419D158EE}" srcOrd="0" destOrd="0" presId="urn:microsoft.com/office/officeart/2005/8/layout/default"/>
    <dgm:cxn modelId="{D49C12FF-B1DB-43CD-80BC-852356B9CA6A}" type="presOf" srcId="{44303CA1-53D6-4F5B-B55C-35C5292DA515}" destId="{9D2E413F-A209-428C-9DE5-54CD0BE3F281}" srcOrd="0" destOrd="0" presId="urn:microsoft.com/office/officeart/2005/8/layout/default"/>
    <dgm:cxn modelId="{66CFCEC0-7536-4F16-9C56-A250D30ABAEF}" srcId="{3202B7A9-6EDF-4730-9276-CF69EA3E04CC}" destId="{3BC2C48A-A1E5-4E98-9EA2-926AC7D334C7}" srcOrd="7" destOrd="0" parTransId="{AB85DBBB-1A38-47A5-BE9E-B1452C0D7015}" sibTransId="{BD921344-DC6A-495C-9B76-44B6E5D75089}"/>
    <dgm:cxn modelId="{246CCB91-15F9-4AAD-A31B-320720D26AC1}" srcId="{3202B7A9-6EDF-4730-9276-CF69EA3E04CC}" destId="{44303CA1-53D6-4F5B-B55C-35C5292DA515}" srcOrd="1" destOrd="0" parTransId="{C337DDB9-488F-42A6-96B1-A643B612C5AD}" sibTransId="{86649441-73BA-45C5-BF45-4D7EF2882411}"/>
    <dgm:cxn modelId="{9B88474E-7EF3-45DB-AE99-3C47CBECAE61}" srcId="{3202B7A9-6EDF-4730-9276-CF69EA3E04CC}" destId="{8379A956-C1DB-4B8C-B459-CAFF15706087}" srcOrd="2" destOrd="0" parTransId="{FE1A3A41-6018-43E0-9BC4-40AF0DFBE99B}" sibTransId="{44529D7E-3880-43FD-A48E-387C78C52E54}"/>
    <dgm:cxn modelId="{F4DDBE59-8663-44C8-9AA5-4F3998CD1452}" type="presOf" srcId="{3BC2C48A-A1E5-4E98-9EA2-926AC7D334C7}" destId="{8241D02C-EDE2-4C08-B223-88F432FED372}" srcOrd="0" destOrd="0" presId="urn:microsoft.com/office/officeart/2005/8/layout/default"/>
    <dgm:cxn modelId="{C950EBBB-2D8F-428B-9F60-A1F8C367B43E}" srcId="{3202B7A9-6EDF-4730-9276-CF69EA3E04CC}" destId="{6289049B-D068-4A3A-9139-6A5FB3C29BA4}" srcOrd="4" destOrd="0" parTransId="{30254982-901F-446B-B7F6-2BBD8A2B7496}" sibTransId="{2B5CD2AE-7EC4-48F0-95DF-2A96C2B70891}"/>
    <dgm:cxn modelId="{D3E737CF-CB7D-476B-AAFF-E93D5C47175F}" type="presOf" srcId="{755CADCD-E548-4708-B557-757F6E337EDC}" destId="{AE782250-4F13-40B3-B034-386EF9892029}" srcOrd="0" destOrd="0" presId="urn:microsoft.com/office/officeart/2005/8/layout/default"/>
    <dgm:cxn modelId="{92970652-2D1D-430F-AE4B-C819E60389A8}" type="presOf" srcId="{8379A956-C1DB-4B8C-B459-CAFF15706087}" destId="{3D34741B-8A48-4A4F-9DAB-9CE15E80542B}" srcOrd="0" destOrd="0" presId="urn:microsoft.com/office/officeart/2005/8/layout/default"/>
    <dgm:cxn modelId="{90F7C08E-E19C-4339-AE2F-BCFC76F2A7ED}" srcId="{3202B7A9-6EDF-4730-9276-CF69EA3E04CC}" destId="{BE6D5D87-7478-4CFE-878C-97E671670292}" srcOrd="3" destOrd="0" parTransId="{78D2D5AF-F408-48A5-A993-C2BE6E9962F5}" sibTransId="{A86A2D27-F99C-43B9-8D13-27ECB1E10ECC}"/>
    <dgm:cxn modelId="{C3C53C0E-032E-48A8-828F-F0F0577FAD56}" type="presOf" srcId="{6289049B-D068-4A3A-9139-6A5FB3C29BA4}" destId="{75046F1E-EB45-46DB-93CC-31FCA6040653}" srcOrd="0" destOrd="0" presId="urn:microsoft.com/office/officeart/2005/8/layout/default"/>
    <dgm:cxn modelId="{0F10E064-22C3-468D-80AF-DFDCB71D5BEB}" srcId="{3202B7A9-6EDF-4730-9276-CF69EA3E04CC}" destId="{3C2BE46A-C58E-4351-920C-AA6DB4E41564}" srcOrd="5" destOrd="0" parTransId="{608778AE-D092-4C83-9F03-70D9439EF4E9}" sibTransId="{8BF781A5-F955-40C8-91F1-6E6F7646A847}"/>
    <dgm:cxn modelId="{E0231079-6D5E-4BB9-90B3-EE247E033568}" srcId="{3202B7A9-6EDF-4730-9276-CF69EA3E04CC}" destId="{755CADCD-E548-4708-B557-757F6E337EDC}" srcOrd="8" destOrd="0" parTransId="{436A1848-6921-43FD-B2D5-C2CA15BF7393}" sibTransId="{E289334F-5DF3-4290-BC02-389C2BDCDC0E}"/>
    <dgm:cxn modelId="{1A5DE976-61E3-4E5D-8A7F-565102939B16}" type="presOf" srcId="{BE6D5D87-7478-4CFE-878C-97E671670292}" destId="{60EF8440-505E-491D-97CD-4982854CBBEE}" srcOrd="0" destOrd="0" presId="urn:microsoft.com/office/officeart/2005/8/layout/default"/>
    <dgm:cxn modelId="{53F43178-05F2-4568-B4C2-40497197C339}" type="presOf" srcId="{1C23BC5B-61F5-40F3-85EA-1DC0C7F545FA}" destId="{00A0334F-1882-4CCC-99F9-F9959A82AAC6}" srcOrd="0" destOrd="0" presId="urn:microsoft.com/office/officeart/2005/8/layout/default"/>
    <dgm:cxn modelId="{F768A87C-6908-4C9F-B878-63668393C8C9}" type="presOf" srcId="{3202B7A9-6EDF-4730-9276-CF69EA3E04CC}" destId="{B4CF9686-9A17-4276-BEE8-C842F1A681A5}" srcOrd="0" destOrd="0" presId="urn:microsoft.com/office/officeart/2005/8/layout/default"/>
    <dgm:cxn modelId="{F0D24C6A-C832-4D8A-BAE1-D859B1287FEE}" srcId="{3202B7A9-6EDF-4730-9276-CF69EA3E04CC}" destId="{D8B59709-91C7-4E44-A8D8-E03C9044C636}" srcOrd="0" destOrd="0" parTransId="{9E2D539E-2F53-488E-9F6C-A6318FDFE421}" sibTransId="{CD74F567-1400-4DD3-9479-9CEC70DCA844}"/>
    <dgm:cxn modelId="{84C0AE9C-3B02-482B-8076-80F17223AD64}" type="presOf" srcId="{3C2BE46A-C58E-4351-920C-AA6DB4E41564}" destId="{3DB6590A-38AC-4E4B-A16E-095FE0DBF901}" srcOrd="0" destOrd="0" presId="urn:microsoft.com/office/officeart/2005/8/layout/default"/>
    <dgm:cxn modelId="{D9CEF3BF-37A2-4B50-A011-E1CB36CA27EE}" srcId="{3202B7A9-6EDF-4730-9276-CF69EA3E04CC}" destId="{1C23BC5B-61F5-40F3-85EA-1DC0C7F545FA}" srcOrd="6" destOrd="0" parTransId="{946AFB9D-AF5D-488D-8DBC-4C43A580232E}" sibTransId="{D7DAC3D7-781F-4D58-9071-77969DAB1F69}"/>
    <dgm:cxn modelId="{AC2A517A-F43E-4DE2-A276-C5B7B3F97DFF}" type="presParOf" srcId="{B4CF9686-9A17-4276-BEE8-C842F1A681A5}" destId="{56C4C4F9-7A39-4B0C-8F38-DDE419D158EE}" srcOrd="0" destOrd="0" presId="urn:microsoft.com/office/officeart/2005/8/layout/default"/>
    <dgm:cxn modelId="{B2849FF5-DEEC-4BEA-801B-12F698F80061}" type="presParOf" srcId="{B4CF9686-9A17-4276-BEE8-C842F1A681A5}" destId="{7A34661F-3E95-4A9A-8718-E536CA840F79}" srcOrd="1" destOrd="0" presId="urn:microsoft.com/office/officeart/2005/8/layout/default"/>
    <dgm:cxn modelId="{BF88B6E8-28FD-4192-9A6E-36A411E9C83E}" type="presParOf" srcId="{B4CF9686-9A17-4276-BEE8-C842F1A681A5}" destId="{9D2E413F-A209-428C-9DE5-54CD0BE3F281}" srcOrd="2" destOrd="0" presId="urn:microsoft.com/office/officeart/2005/8/layout/default"/>
    <dgm:cxn modelId="{B0E8205E-3077-4BEC-97C9-0ECA221539E4}" type="presParOf" srcId="{B4CF9686-9A17-4276-BEE8-C842F1A681A5}" destId="{B16657A1-CF5C-4907-BF23-D64105558FA4}" srcOrd="3" destOrd="0" presId="urn:microsoft.com/office/officeart/2005/8/layout/default"/>
    <dgm:cxn modelId="{36E23766-E6DE-4840-86F5-080429254EB3}" type="presParOf" srcId="{B4CF9686-9A17-4276-BEE8-C842F1A681A5}" destId="{3D34741B-8A48-4A4F-9DAB-9CE15E80542B}" srcOrd="4" destOrd="0" presId="urn:microsoft.com/office/officeart/2005/8/layout/default"/>
    <dgm:cxn modelId="{13D375B8-56DA-426B-ABD5-664997AFC91E}" type="presParOf" srcId="{B4CF9686-9A17-4276-BEE8-C842F1A681A5}" destId="{927F327F-C97D-4F80-9A4B-AD383A80B65F}" srcOrd="5" destOrd="0" presId="urn:microsoft.com/office/officeart/2005/8/layout/default"/>
    <dgm:cxn modelId="{9CA73D12-EFC5-4E75-AA39-0BF9D8017FF7}" type="presParOf" srcId="{B4CF9686-9A17-4276-BEE8-C842F1A681A5}" destId="{60EF8440-505E-491D-97CD-4982854CBBEE}" srcOrd="6" destOrd="0" presId="urn:microsoft.com/office/officeart/2005/8/layout/default"/>
    <dgm:cxn modelId="{5B2853D5-F6D4-4736-A709-B36E4B7C25A9}" type="presParOf" srcId="{B4CF9686-9A17-4276-BEE8-C842F1A681A5}" destId="{BFA80692-997D-48E5-BE73-90F3E9A6E33F}" srcOrd="7" destOrd="0" presId="urn:microsoft.com/office/officeart/2005/8/layout/default"/>
    <dgm:cxn modelId="{C6E19ACB-9C3E-4EC7-9B45-B22D6B82A0CF}" type="presParOf" srcId="{B4CF9686-9A17-4276-BEE8-C842F1A681A5}" destId="{75046F1E-EB45-46DB-93CC-31FCA6040653}" srcOrd="8" destOrd="0" presId="urn:microsoft.com/office/officeart/2005/8/layout/default"/>
    <dgm:cxn modelId="{D3B263D6-1CDE-409B-99ED-913B64518812}" type="presParOf" srcId="{B4CF9686-9A17-4276-BEE8-C842F1A681A5}" destId="{A4F5E9CE-11C0-4861-9ACF-83CA1B10CDD5}" srcOrd="9" destOrd="0" presId="urn:microsoft.com/office/officeart/2005/8/layout/default"/>
    <dgm:cxn modelId="{3661689F-ED27-4C7C-82CD-CEE4F872D05E}" type="presParOf" srcId="{B4CF9686-9A17-4276-BEE8-C842F1A681A5}" destId="{3DB6590A-38AC-4E4B-A16E-095FE0DBF901}" srcOrd="10" destOrd="0" presId="urn:microsoft.com/office/officeart/2005/8/layout/default"/>
    <dgm:cxn modelId="{3827D01B-EEAA-4B4A-8514-AB9452EB107E}" type="presParOf" srcId="{B4CF9686-9A17-4276-BEE8-C842F1A681A5}" destId="{30CA852B-C4EA-4185-80FB-521FC0A84105}" srcOrd="11" destOrd="0" presId="urn:microsoft.com/office/officeart/2005/8/layout/default"/>
    <dgm:cxn modelId="{B1B2C295-7AFA-46EC-8FE8-28DB288BBAFD}" type="presParOf" srcId="{B4CF9686-9A17-4276-BEE8-C842F1A681A5}" destId="{00A0334F-1882-4CCC-99F9-F9959A82AAC6}" srcOrd="12" destOrd="0" presId="urn:microsoft.com/office/officeart/2005/8/layout/default"/>
    <dgm:cxn modelId="{B711F20A-87CE-471B-A6A2-5C602E927F99}" type="presParOf" srcId="{B4CF9686-9A17-4276-BEE8-C842F1A681A5}" destId="{DF510495-3BDA-406C-9E7D-D06A23597228}" srcOrd="13" destOrd="0" presId="urn:microsoft.com/office/officeart/2005/8/layout/default"/>
    <dgm:cxn modelId="{F5F269D0-AE7C-46C5-9918-C03BF2306347}" type="presParOf" srcId="{B4CF9686-9A17-4276-BEE8-C842F1A681A5}" destId="{8241D02C-EDE2-4C08-B223-88F432FED372}" srcOrd="14" destOrd="0" presId="urn:microsoft.com/office/officeart/2005/8/layout/default"/>
    <dgm:cxn modelId="{A544C2E5-A87C-44D2-BC11-4B19BC923CF0}" type="presParOf" srcId="{B4CF9686-9A17-4276-BEE8-C842F1A681A5}" destId="{8C9EF7AA-96C9-44D9-8874-C32493DC2190}" srcOrd="15" destOrd="0" presId="urn:microsoft.com/office/officeart/2005/8/layout/default"/>
    <dgm:cxn modelId="{19AFF604-F550-47F2-889D-13F0D2259117}" type="presParOf" srcId="{B4CF9686-9A17-4276-BEE8-C842F1A681A5}" destId="{AE782250-4F13-40B3-B034-386EF989202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066A95-B3A4-4E29-8683-1330D705E211}" type="doc">
      <dgm:prSet loTypeId="urn:microsoft.com/office/officeart/2005/8/layout/hProcess9" loCatId="process" qsTypeId="urn:microsoft.com/office/officeart/2005/8/quickstyle/simple3" qsCatId="simple" csTypeId="urn:microsoft.com/office/officeart/2005/8/colors/accent3_2" csCatId="accent3" phldr="1"/>
      <dgm:spPr/>
    </dgm:pt>
    <dgm:pt modelId="{A9BE6BDB-6B84-475C-8D10-6A72D176155C}">
      <dgm:prSet phldrT="[Текст]"/>
      <dgm:spPr/>
      <dgm:t>
        <a:bodyPr/>
        <a:lstStyle/>
        <a:p>
          <a:r>
            <a:rPr lang="ru-RU" dirty="0" smtClean="0"/>
            <a:t>Определяются состав работ и способы производства</a:t>
          </a:r>
          <a:endParaRPr lang="ru-RU" dirty="0"/>
        </a:p>
      </dgm:t>
    </dgm:pt>
    <dgm:pt modelId="{191BCCAB-CA31-4647-80EB-5BE3DDEBFD96}" type="parTrans" cxnId="{054BEDE0-0179-4F23-9AD1-E187DB6128A0}">
      <dgm:prSet/>
      <dgm:spPr/>
      <dgm:t>
        <a:bodyPr/>
        <a:lstStyle/>
        <a:p>
          <a:endParaRPr lang="ru-RU"/>
        </a:p>
      </dgm:t>
    </dgm:pt>
    <dgm:pt modelId="{666DBDB5-B7F2-4AB1-B872-2EAB84847428}" type="sibTrans" cxnId="{054BEDE0-0179-4F23-9AD1-E187DB6128A0}">
      <dgm:prSet/>
      <dgm:spPr/>
      <dgm:t>
        <a:bodyPr/>
        <a:lstStyle/>
        <a:p>
          <a:endParaRPr lang="ru-RU"/>
        </a:p>
      </dgm:t>
    </dgm:pt>
    <dgm:pt modelId="{38813400-F0A3-4D66-BF2B-30A5CCE136FD}">
      <dgm:prSet phldrT="[Текст]"/>
      <dgm:spPr/>
      <dgm:t>
        <a:bodyPr/>
        <a:lstStyle/>
        <a:p>
          <a:r>
            <a:rPr lang="ru-RU" dirty="0" err="1" smtClean="0"/>
            <a:t>Устанав-ливается</a:t>
          </a:r>
          <a:r>
            <a:rPr lang="ru-RU" dirty="0" smtClean="0"/>
            <a:t> </a:t>
          </a:r>
          <a:r>
            <a:rPr lang="ru-RU" dirty="0" err="1" smtClean="0"/>
            <a:t>последова-тельность</a:t>
          </a:r>
          <a:r>
            <a:rPr lang="ru-RU" dirty="0" smtClean="0"/>
            <a:t> выполнения действий</a:t>
          </a:r>
          <a:endParaRPr lang="ru-RU" dirty="0"/>
        </a:p>
      </dgm:t>
    </dgm:pt>
    <dgm:pt modelId="{134C271C-19C4-4679-8751-7285F8840726}" type="parTrans" cxnId="{5E198E11-F957-445B-8BC7-A336CA34F40A}">
      <dgm:prSet/>
      <dgm:spPr/>
      <dgm:t>
        <a:bodyPr/>
        <a:lstStyle/>
        <a:p>
          <a:endParaRPr lang="ru-RU"/>
        </a:p>
      </dgm:t>
    </dgm:pt>
    <dgm:pt modelId="{E8482E50-538F-44D6-A58B-B4A86D275C18}" type="sibTrans" cxnId="{5E198E11-F957-445B-8BC7-A336CA34F40A}">
      <dgm:prSet/>
      <dgm:spPr/>
      <dgm:t>
        <a:bodyPr/>
        <a:lstStyle/>
        <a:p>
          <a:endParaRPr lang="ru-RU"/>
        </a:p>
      </dgm:t>
    </dgm:pt>
    <dgm:pt modelId="{456370B9-167D-4755-BF97-9BA42A7E6530}">
      <dgm:prSet phldrT="[Текст]"/>
      <dgm:spPr/>
      <dgm:t>
        <a:bodyPr/>
        <a:lstStyle/>
        <a:p>
          <a:r>
            <a:rPr lang="ru-RU" dirty="0" smtClean="0"/>
            <a:t>Оценивается длительность каждой работы </a:t>
          </a:r>
          <a:endParaRPr lang="ru-RU" dirty="0"/>
        </a:p>
      </dgm:t>
    </dgm:pt>
    <dgm:pt modelId="{4544F306-E9C1-4498-ACCE-159BD10B3D79}" type="parTrans" cxnId="{A639F7FF-40B4-4FF3-8A43-A9FAE4B9D902}">
      <dgm:prSet/>
      <dgm:spPr/>
      <dgm:t>
        <a:bodyPr/>
        <a:lstStyle/>
        <a:p>
          <a:endParaRPr lang="ru-RU"/>
        </a:p>
      </dgm:t>
    </dgm:pt>
    <dgm:pt modelId="{4F2AA6EA-1F37-4AE0-B900-45D1102C41FD}" type="sibTrans" cxnId="{A639F7FF-40B4-4FF3-8A43-A9FAE4B9D902}">
      <dgm:prSet/>
      <dgm:spPr/>
      <dgm:t>
        <a:bodyPr/>
        <a:lstStyle/>
        <a:p>
          <a:endParaRPr lang="ru-RU"/>
        </a:p>
      </dgm:t>
    </dgm:pt>
    <dgm:pt modelId="{93BB7EBE-C7DB-473F-B238-B03A7917E9EF}">
      <dgm:prSet phldrT="[Текст]"/>
      <dgm:spPr/>
      <dgm:t>
        <a:bodyPr/>
        <a:lstStyle/>
        <a:p>
          <a:r>
            <a:rPr lang="ru-RU" dirty="0" smtClean="0"/>
            <a:t>Производится управление изменениями в графике</a:t>
          </a:r>
          <a:endParaRPr lang="ru-RU" dirty="0"/>
        </a:p>
      </dgm:t>
    </dgm:pt>
    <dgm:pt modelId="{68CAFAE8-8D88-4F53-BD11-36C6D95DBA9E}" type="parTrans" cxnId="{64292217-1964-4470-BE69-D692AFCA06F9}">
      <dgm:prSet/>
      <dgm:spPr/>
      <dgm:t>
        <a:bodyPr/>
        <a:lstStyle/>
        <a:p>
          <a:endParaRPr lang="ru-RU"/>
        </a:p>
      </dgm:t>
    </dgm:pt>
    <dgm:pt modelId="{D897E7A3-7F3C-4D1A-9047-7F86CB537E61}" type="sibTrans" cxnId="{64292217-1964-4470-BE69-D692AFCA06F9}">
      <dgm:prSet/>
      <dgm:spPr/>
      <dgm:t>
        <a:bodyPr/>
        <a:lstStyle/>
        <a:p>
          <a:endParaRPr lang="ru-RU"/>
        </a:p>
      </dgm:t>
    </dgm:pt>
    <dgm:pt modelId="{96F00264-9580-42AC-9CA6-50FB2AEDE527}">
      <dgm:prSet phldrT="[Текст]"/>
      <dgm:spPr/>
      <dgm:t>
        <a:bodyPr/>
        <a:lstStyle/>
        <a:p>
          <a:r>
            <a:rPr lang="ru-RU" dirty="0" err="1" smtClean="0"/>
            <a:t>Разраба-тывается</a:t>
          </a:r>
          <a:r>
            <a:rPr lang="ru-RU" dirty="0" smtClean="0"/>
            <a:t> календарный график</a:t>
          </a:r>
          <a:endParaRPr lang="ru-RU" dirty="0"/>
        </a:p>
      </dgm:t>
    </dgm:pt>
    <dgm:pt modelId="{5ED379B0-B13D-423D-A06B-3ECAF9F95B13}" type="parTrans" cxnId="{9F2EF2EB-B778-40F9-B67E-6E81458437C8}">
      <dgm:prSet/>
      <dgm:spPr/>
      <dgm:t>
        <a:bodyPr/>
        <a:lstStyle/>
        <a:p>
          <a:endParaRPr lang="ru-RU"/>
        </a:p>
      </dgm:t>
    </dgm:pt>
    <dgm:pt modelId="{B21D898E-ED8F-4332-9BA6-A8274F78A31B}" type="sibTrans" cxnId="{9F2EF2EB-B778-40F9-B67E-6E81458437C8}">
      <dgm:prSet/>
      <dgm:spPr/>
      <dgm:t>
        <a:bodyPr/>
        <a:lstStyle/>
        <a:p>
          <a:endParaRPr lang="ru-RU"/>
        </a:p>
      </dgm:t>
    </dgm:pt>
    <dgm:pt modelId="{3919D1B3-92FA-4B5C-BBD9-98119D9EAFBB}" type="pres">
      <dgm:prSet presAssocID="{16066A95-B3A4-4E29-8683-1330D705E211}" presName="CompostProcess" presStyleCnt="0">
        <dgm:presLayoutVars>
          <dgm:dir/>
          <dgm:resizeHandles val="exact"/>
        </dgm:presLayoutVars>
      </dgm:prSet>
      <dgm:spPr/>
    </dgm:pt>
    <dgm:pt modelId="{310C98B5-1DEC-40CD-A83F-05E2B7634CE6}" type="pres">
      <dgm:prSet presAssocID="{16066A95-B3A4-4E29-8683-1330D705E211}" presName="arrow" presStyleLbl="bgShp" presStyleIdx="0" presStyleCnt="1"/>
      <dgm:spPr/>
    </dgm:pt>
    <dgm:pt modelId="{E451A86F-A1B5-4E70-A492-BDF585829F18}" type="pres">
      <dgm:prSet presAssocID="{16066A95-B3A4-4E29-8683-1330D705E211}" presName="linearProcess" presStyleCnt="0"/>
      <dgm:spPr/>
    </dgm:pt>
    <dgm:pt modelId="{CD49E029-2562-40D0-9253-A2BCFF6736CD}" type="pres">
      <dgm:prSet presAssocID="{A9BE6BDB-6B84-475C-8D10-6A72D176155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2107E-22A6-43F0-87B0-98A10A8595E8}" type="pres">
      <dgm:prSet presAssocID="{666DBDB5-B7F2-4AB1-B872-2EAB84847428}" presName="sibTrans" presStyleCnt="0"/>
      <dgm:spPr/>
    </dgm:pt>
    <dgm:pt modelId="{36CAD059-8541-4ECC-BF4C-38385A1158E6}" type="pres">
      <dgm:prSet presAssocID="{38813400-F0A3-4D66-BF2B-30A5CCE136FD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A091E-58D3-4390-864E-7D14A8303AF1}" type="pres">
      <dgm:prSet presAssocID="{E8482E50-538F-44D6-A58B-B4A86D275C18}" presName="sibTrans" presStyleCnt="0"/>
      <dgm:spPr/>
    </dgm:pt>
    <dgm:pt modelId="{BE699042-477C-4001-BE0E-B50E1B5F4401}" type="pres">
      <dgm:prSet presAssocID="{456370B9-167D-4755-BF97-9BA42A7E653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AA724-D9AA-4185-B6FE-0EBB3167D952}" type="pres">
      <dgm:prSet presAssocID="{4F2AA6EA-1F37-4AE0-B900-45D1102C41FD}" presName="sibTrans" presStyleCnt="0"/>
      <dgm:spPr/>
    </dgm:pt>
    <dgm:pt modelId="{F0D0BDE5-5813-4433-920B-2E9AB7B047CF}" type="pres">
      <dgm:prSet presAssocID="{96F00264-9580-42AC-9CA6-50FB2AEDE52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4819E-8D66-48FC-BE40-9347CED12BA4}" type="pres">
      <dgm:prSet presAssocID="{B21D898E-ED8F-4332-9BA6-A8274F78A31B}" presName="sibTrans" presStyleCnt="0"/>
      <dgm:spPr/>
    </dgm:pt>
    <dgm:pt modelId="{E20BFBB8-E938-437F-832B-2F1314D99723}" type="pres">
      <dgm:prSet presAssocID="{93BB7EBE-C7DB-473F-B238-B03A7917E9E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292217-1964-4470-BE69-D692AFCA06F9}" srcId="{16066A95-B3A4-4E29-8683-1330D705E211}" destId="{93BB7EBE-C7DB-473F-B238-B03A7917E9EF}" srcOrd="4" destOrd="0" parTransId="{68CAFAE8-8D88-4F53-BD11-36C6D95DBA9E}" sibTransId="{D897E7A3-7F3C-4D1A-9047-7F86CB537E61}"/>
    <dgm:cxn modelId="{054BEDE0-0179-4F23-9AD1-E187DB6128A0}" srcId="{16066A95-B3A4-4E29-8683-1330D705E211}" destId="{A9BE6BDB-6B84-475C-8D10-6A72D176155C}" srcOrd="0" destOrd="0" parTransId="{191BCCAB-CA31-4647-80EB-5BE3DDEBFD96}" sibTransId="{666DBDB5-B7F2-4AB1-B872-2EAB84847428}"/>
    <dgm:cxn modelId="{756542FD-A40F-4A3C-A528-769D4A7E8DC9}" type="presOf" srcId="{456370B9-167D-4755-BF97-9BA42A7E6530}" destId="{BE699042-477C-4001-BE0E-B50E1B5F4401}" srcOrd="0" destOrd="0" presId="urn:microsoft.com/office/officeart/2005/8/layout/hProcess9"/>
    <dgm:cxn modelId="{36E2EA0F-46C8-46A6-A4B5-D21FF9E167C6}" type="presOf" srcId="{96F00264-9580-42AC-9CA6-50FB2AEDE527}" destId="{F0D0BDE5-5813-4433-920B-2E9AB7B047CF}" srcOrd="0" destOrd="0" presId="urn:microsoft.com/office/officeart/2005/8/layout/hProcess9"/>
    <dgm:cxn modelId="{CB22F060-DF24-47FF-A2C3-B64FE565D5BF}" type="presOf" srcId="{38813400-F0A3-4D66-BF2B-30A5CCE136FD}" destId="{36CAD059-8541-4ECC-BF4C-38385A1158E6}" srcOrd="0" destOrd="0" presId="urn:microsoft.com/office/officeart/2005/8/layout/hProcess9"/>
    <dgm:cxn modelId="{444159BA-8F52-46A8-949A-4244CE3D59C1}" type="presOf" srcId="{A9BE6BDB-6B84-475C-8D10-6A72D176155C}" destId="{CD49E029-2562-40D0-9253-A2BCFF6736CD}" srcOrd="0" destOrd="0" presId="urn:microsoft.com/office/officeart/2005/8/layout/hProcess9"/>
    <dgm:cxn modelId="{5E198E11-F957-445B-8BC7-A336CA34F40A}" srcId="{16066A95-B3A4-4E29-8683-1330D705E211}" destId="{38813400-F0A3-4D66-BF2B-30A5CCE136FD}" srcOrd="1" destOrd="0" parTransId="{134C271C-19C4-4679-8751-7285F8840726}" sibTransId="{E8482E50-538F-44D6-A58B-B4A86D275C18}"/>
    <dgm:cxn modelId="{A639F7FF-40B4-4FF3-8A43-A9FAE4B9D902}" srcId="{16066A95-B3A4-4E29-8683-1330D705E211}" destId="{456370B9-167D-4755-BF97-9BA42A7E6530}" srcOrd="2" destOrd="0" parTransId="{4544F306-E9C1-4498-ACCE-159BD10B3D79}" sibTransId="{4F2AA6EA-1F37-4AE0-B900-45D1102C41FD}"/>
    <dgm:cxn modelId="{9F2EF2EB-B778-40F9-B67E-6E81458437C8}" srcId="{16066A95-B3A4-4E29-8683-1330D705E211}" destId="{96F00264-9580-42AC-9CA6-50FB2AEDE527}" srcOrd="3" destOrd="0" parTransId="{5ED379B0-B13D-423D-A06B-3ECAF9F95B13}" sibTransId="{B21D898E-ED8F-4332-9BA6-A8274F78A31B}"/>
    <dgm:cxn modelId="{AC977187-B472-4D5B-A9F4-EE31961EDDBF}" type="presOf" srcId="{93BB7EBE-C7DB-473F-B238-B03A7917E9EF}" destId="{E20BFBB8-E938-437F-832B-2F1314D99723}" srcOrd="0" destOrd="0" presId="urn:microsoft.com/office/officeart/2005/8/layout/hProcess9"/>
    <dgm:cxn modelId="{78853715-749E-447B-B578-A17367530ED5}" type="presOf" srcId="{16066A95-B3A4-4E29-8683-1330D705E211}" destId="{3919D1B3-92FA-4B5C-BBD9-98119D9EAFBB}" srcOrd="0" destOrd="0" presId="urn:microsoft.com/office/officeart/2005/8/layout/hProcess9"/>
    <dgm:cxn modelId="{16C4C2B0-E155-4F84-8D32-0152FF8D1852}" type="presParOf" srcId="{3919D1B3-92FA-4B5C-BBD9-98119D9EAFBB}" destId="{310C98B5-1DEC-40CD-A83F-05E2B7634CE6}" srcOrd="0" destOrd="0" presId="urn:microsoft.com/office/officeart/2005/8/layout/hProcess9"/>
    <dgm:cxn modelId="{B7C58511-8EF8-4C97-AF30-D43D49B65194}" type="presParOf" srcId="{3919D1B3-92FA-4B5C-BBD9-98119D9EAFBB}" destId="{E451A86F-A1B5-4E70-A492-BDF585829F18}" srcOrd="1" destOrd="0" presId="urn:microsoft.com/office/officeart/2005/8/layout/hProcess9"/>
    <dgm:cxn modelId="{A66FADF8-0155-4949-907B-6862A614B0EC}" type="presParOf" srcId="{E451A86F-A1B5-4E70-A492-BDF585829F18}" destId="{CD49E029-2562-40D0-9253-A2BCFF6736CD}" srcOrd="0" destOrd="0" presId="urn:microsoft.com/office/officeart/2005/8/layout/hProcess9"/>
    <dgm:cxn modelId="{ABC72EC1-7B64-4D03-9E0D-23CD9D86A17F}" type="presParOf" srcId="{E451A86F-A1B5-4E70-A492-BDF585829F18}" destId="{CAB2107E-22A6-43F0-87B0-98A10A8595E8}" srcOrd="1" destOrd="0" presId="urn:microsoft.com/office/officeart/2005/8/layout/hProcess9"/>
    <dgm:cxn modelId="{16677AFC-E758-431D-B4E1-62E8C7BE19BC}" type="presParOf" srcId="{E451A86F-A1B5-4E70-A492-BDF585829F18}" destId="{36CAD059-8541-4ECC-BF4C-38385A1158E6}" srcOrd="2" destOrd="0" presId="urn:microsoft.com/office/officeart/2005/8/layout/hProcess9"/>
    <dgm:cxn modelId="{C666C29A-CD4C-4271-A4B9-79973697FD94}" type="presParOf" srcId="{E451A86F-A1B5-4E70-A492-BDF585829F18}" destId="{470A091E-58D3-4390-864E-7D14A8303AF1}" srcOrd="3" destOrd="0" presId="urn:microsoft.com/office/officeart/2005/8/layout/hProcess9"/>
    <dgm:cxn modelId="{3194341D-3673-42D4-9BED-B945FF52A03D}" type="presParOf" srcId="{E451A86F-A1B5-4E70-A492-BDF585829F18}" destId="{BE699042-477C-4001-BE0E-B50E1B5F4401}" srcOrd="4" destOrd="0" presId="urn:microsoft.com/office/officeart/2005/8/layout/hProcess9"/>
    <dgm:cxn modelId="{66050BBD-38C0-44B7-A98A-279D95879DD4}" type="presParOf" srcId="{E451A86F-A1B5-4E70-A492-BDF585829F18}" destId="{1AFAA724-D9AA-4185-B6FE-0EBB3167D952}" srcOrd="5" destOrd="0" presId="urn:microsoft.com/office/officeart/2005/8/layout/hProcess9"/>
    <dgm:cxn modelId="{C40027FE-BA69-4A4F-8EB2-441E13BEB2EC}" type="presParOf" srcId="{E451A86F-A1B5-4E70-A492-BDF585829F18}" destId="{F0D0BDE5-5813-4433-920B-2E9AB7B047CF}" srcOrd="6" destOrd="0" presId="urn:microsoft.com/office/officeart/2005/8/layout/hProcess9"/>
    <dgm:cxn modelId="{C2005370-2B22-4468-A6ED-F141343878A8}" type="presParOf" srcId="{E451A86F-A1B5-4E70-A492-BDF585829F18}" destId="{A6D4819E-8D66-48FC-BE40-9347CED12BA4}" srcOrd="7" destOrd="0" presId="urn:microsoft.com/office/officeart/2005/8/layout/hProcess9"/>
    <dgm:cxn modelId="{0D1A3C40-AA5C-441E-B83A-5B88582E323D}" type="presParOf" srcId="{E451A86F-A1B5-4E70-A492-BDF585829F18}" destId="{E20BFBB8-E938-437F-832B-2F1314D9972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4460B-4E61-4ED1-9418-F8CB21E53560}">
      <dsp:nvSpPr>
        <dsp:cNvPr id="0" name=""/>
        <dsp:cNvSpPr/>
      </dsp:nvSpPr>
      <dsp:spPr>
        <a:xfrm>
          <a:off x="0" y="809103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Изменять требования к конечному продукту в течение всего цикла его разработки</a:t>
          </a:r>
          <a:endParaRPr lang="ru-RU" sz="1800" kern="1200" dirty="0"/>
        </a:p>
      </dsp:txBody>
      <dsp:txXfrm>
        <a:off x="0" y="809103"/>
        <a:ext cx="2644043" cy="1586426"/>
      </dsp:txXfrm>
    </dsp:sp>
    <dsp:sp modelId="{8EA9CF10-543D-4D3F-B139-A252323FCC49}">
      <dsp:nvSpPr>
        <dsp:cNvPr id="0" name=""/>
        <dsp:cNvSpPr/>
      </dsp:nvSpPr>
      <dsp:spPr>
        <a:xfrm>
          <a:off x="2908448" y="809103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1983086"/>
                <a:satOff val="6159"/>
                <a:lumOff val="-431"/>
                <a:alphaOff val="0"/>
                <a:tint val="10000"/>
                <a:satMod val="300000"/>
              </a:schemeClr>
            </a:gs>
            <a:gs pos="34000">
              <a:schemeClr val="accent3">
                <a:hueOff val="-1983086"/>
                <a:satOff val="6159"/>
                <a:lumOff val="-431"/>
                <a:alphaOff val="0"/>
                <a:tint val="13500"/>
                <a:satMod val="250000"/>
              </a:schemeClr>
            </a:gs>
            <a:gs pos="100000">
              <a:schemeClr val="accent3">
                <a:hueOff val="-1983086"/>
                <a:satOff val="6159"/>
                <a:lumOff val="-431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 Поставлять рабочее ПО как можно чаще</a:t>
          </a:r>
          <a:endParaRPr lang="ru-RU" sz="1800" kern="1200" dirty="0"/>
        </a:p>
      </dsp:txBody>
      <dsp:txXfrm>
        <a:off x="2908448" y="809103"/>
        <a:ext cx="2644043" cy="1586426"/>
      </dsp:txXfrm>
    </dsp:sp>
    <dsp:sp modelId="{20DFF429-6564-4105-892F-13DCDBC7D978}">
      <dsp:nvSpPr>
        <dsp:cNvPr id="0" name=""/>
        <dsp:cNvSpPr/>
      </dsp:nvSpPr>
      <dsp:spPr>
        <a:xfrm>
          <a:off x="5816896" y="809103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3966173"/>
                <a:satOff val="12318"/>
                <a:lumOff val="-863"/>
                <a:alphaOff val="0"/>
                <a:tint val="10000"/>
                <a:satMod val="300000"/>
              </a:schemeClr>
            </a:gs>
            <a:gs pos="34000">
              <a:schemeClr val="accent3">
                <a:hueOff val="-3966173"/>
                <a:satOff val="12318"/>
                <a:lumOff val="-863"/>
                <a:alphaOff val="0"/>
                <a:tint val="13500"/>
                <a:satMod val="250000"/>
              </a:schemeClr>
            </a:gs>
            <a:gs pos="100000">
              <a:schemeClr val="accent3">
                <a:hueOff val="-3966173"/>
                <a:satOff val="12318"/>
                <a:lumOff val="-863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Поддерживать сотрудничество между разработчиками и заказчиком в течение всего цикла разработки</a:t>
          </a:r>
          <a:endParaRPr lang="ru-RU" sz="1800" kern="1200" dirty="0"/>
        </a:p>
      </dsp:txBody>
      <dsp:txXfrm>
        <a:off x="5816896" y="809103"/>
        <a:ext cx="2644043" cy="1586426"/>
      </dsp:txXfrm>
    </dsp:sp>
    <dsp:sp modelId="{AFBD190D-2701-45F9-BB4D-BFDBD77CB68C}">
      <dsp:nvSpPr>
        <dsp:cNvPr id="0" name=""/>
        <dsp:cNvSpPr/>
      </dsp:nvSpPr>
      <dsp:spPr>
        <a:xfrm>
          <a:off x="0" y="2659934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5949260"/>
                <a:satOff val="18478"/>
                <a:lumOff val="-1294"/>
                <a:alphaOff val="0"/>
                <a:tint val="10000"/>
                <a:satMod val="300000"/>
              </a:schemeClr>
            </a:gs>
            <a:gs pos="34000">
              <a:schemeClr val="accent3">
                <a:hueOff val="-5949260"/>
                <a:satOff val="18478"/>
                <a:lumOff val="-1294"/>
                <a:alphaOff val="0"/>
                <a:tint val="13500"/>
                <a:satMod val="250000"/>
              </a:schemeClr>
            </a:gs>
            <a:gs pos="100000">
              <a:schemeClr val="accent3">
                <a:hueOff val="-5949260"/>
                <a:satOff val="18478"/>
                <a:lumOff val="-1294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 Удовлетворять клиентов, заблаговременно и постоянно</a:t>
          </a:r>
          <a:endParaRPr lang="ru-RU" sz="1800" kern="1200" dirty="0"/>
        </a:p>
      </dsp:txBody>
      <dsp:txXfrm>
        <a:off x="0" y="2659934"/>
        <a:ext cx="2644043" cy="1586426"/>
      </dsp:txXfrm>
    </dsp:sp>
    <dsp:sp modelId="{E8A874D0-2E4D-46F1-8401-5279DE1418E3}">
      <dsp:nvSpPr>
        <dsp:cNvPr id="0" name=""/>
        <dsp:cNvSpPr/>
      </dsp:nvSpPr>
      <dsp:spPr>
        <a:xfrm>
          <a:off x="2908448" y="2659934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7932346"/>
                <a:satOff val="24637"/>
                <a:lumOff val="-1726"/>
                <a:alphaOff val="0"/>
                <a:tint val="10000"/>
                <a:satMod val="300000"/>
              </a:schemeClr>
            </a:gs>
            <a:gs pos="34000">
              <a:schemeClr val="accent3">
                <a:hueOff val="-7932346"/>
                <a:satOff val="24637"/>
                <a:lumOff val="-1726"/>
                <a:alphaOff val="0"/>
                <a:tint val="13500"/>
                <a:satMod val="250000"/>
              </a:schemeClr>
            </a:gs>
            <a:gs pos="100000">
              <a:schemeClr val="accent3">
                <a:hueOff val="-7932346"/>
                <a:satOff val="24637"/>
                <a:lumOff val="-1726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5. Поддерживать и мотивировать всех, кто вовлечен в проект </a:t>
          </a:r>
          <a:endParaRPr lang="ru-RU" sz="1800" kern="1200" dirty="0"/>
        </a:p>
      </dsp:txBody>
      <dsp:txXfrm>
        <a:off x="2908448" y="2659934"/>
        <a:ext cx="2644043" cy="1586426"/>
      </dsp:txXfrm>
    </dsp:sp>
    <dsp:sp modelId="{B744F8A0-E0F7-4C92-A188-0D70ED8C4C54}">
      <dsp:nvSpPr>
        <dsp:cNvPr id="0" name=""/>
        <dsp:cNvSpPr/>
      </dsp:nvSpPr>
      <dsp:spPr>
        <a:xfrm>
          <a:off x="5816896" y="2659934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9915432"/>
                <a:satOff val="30796"/>
                <a:lumOff val="-2157"/>
                <a:alphaOff val="0"/>
                <a:tint val="10000"/>
                <a:satMod val="300000"/>
              </a:schemeClr>
            </a:gs>
            <a:gs pos="34000">
              <a:schemeClr val="accent3">
                <a:hueOff val="-9915432"/>
                <a:satOff val="30796"/>
                <a:lumOff val="-2157"/>
                <a:alphaOff val="0"/>
                <a:tint val="13500"/>
                <a:satMod val="250000"/>
              </a:schemeClr>
            </a:gs>
            <a:gs pos="100000">
              <a:schemeClr val="accent3">
                <a:hueOff val="-9915432"/>
                <a:satOff val="30796"/>
                <a:lumOff val="-2157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6. Обеспечивать непосредственное взаимодействие между разработчиками </a:t>
          </a:r>
          <a:endParaRPr lang="ru-RU" sz="1800" kern="1200" dirty="0"/>
        </a:p>
      </dsp:txBody>
      <dsp:txXfrm>
        <a:off x="5816896" y="2659934"/>
        <a:ext cx="2644043" cy="15864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AA0FF-3772-4C88-B9D9-D7702591B9A7}">
      <dsp:nvSpPr>
        <dsp:cNvPr id="0" name=""/>
        <dsp:cNvSpPr/>
      </dsp:nvSpPr>
      <dsp:spPr>
        <a:xfrm>
          <a:off x="0" y="109932"/>
          <a:ext cx="7726680" cy="1619733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676" tIns="770636" rIns="599676" bIns="113792" numCol="1" spcCol="1270" rtlCol="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 smtClean="0">
              <a:solidFill>
                <a:schemeClr val="bg2"/>
              </a:solidFill>
              <a:ea typeface="+mn-ea"/>
              <a:cs typeface="+mn-cs"/>
            </a:rPr>
            <a:t>- сроки достижения вехи; </a:t>
          </a:r>
          <a:endParaRPr lang="ru-RU" sz="1600" kern="1200" noProof="0" dirty="0">
            <a:solidFill>
              <a:schemeClr val="bg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>
              <a:solidFill>
                <a:schemeClr val="bg2"/>
              </a:solidFill>
              <a:ea typeface="+mn-ea"/>
              <a:cs typeface="+mn-cs"/>
            </a:rPr>
            <a:t>- стоимостные показатели достижения;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>
              <a:solidFill>
                <a:schemeClr val="bg2"/>
              </a:solidFill>
              <a:ea typeface="+mn-ea"/>
              <a:cs typeface="+mn-cs"/>
            </a:rPr>
            <a:t>- соответствие достигнутых результатов плановым. </a:t>
          </a:r>
        </a:p>
      </dsp:txBody>
      <dsp:txXfrm>
        <a:off x="0" y="109932"/>
        <a:ext cx="7726680" cy="1619733"/>
      </dsp:txXfrm>
    </dsp:sp>
    <dsp:sp modelId="{8B3DCA86-CC99-48ED-8764-6E81C7AE6BE9}">
      <dsp:nvSpPr>
        <dsp:cNvPr id="0" name=""/>
        <dsp:cNvSpPr/>
      </dsp:nvSpPr>
      <dsp:spPr>
        <a:xfrm>
          <a:off x="386334" y="26826"/>
          <a:ext cx="5229811" cy="703026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35" tIns="0" rIns="204435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 smtClean="0">
              <a:solidFill>
                <a:schemeClr val="bg2"/>
              </a:solidFill>
              <a:ea typeface="+mn-ea"/>
              <a:cs typeface="+mn-cs"/>
            </a:rPr>
            <a:t>Для этого нужно контролировать: </a:t>
          </a:r>
          <a:endParaRPr lang="ru-RU" sz="1800" b="1" kern="1200" noProof="0" dirty="0">
            <a:solidFill>
              <a:schemeClr val="bg2"/>
            </a:solidFill>
          </a:endParaRPr>
        </a:p>
      </dsp:txBody>
      <dsp:txXfrm>
        <a:off x="386334" y="26826"/>
        <a:ext cx="5229811" cy="703026"/>
      </dsp:txXfrm>
    </dsp:sp>
    <dsp:sp modelId="{EA904451-CA9C-48CF-A3F7-6C4003934218}">
      <dsp:nvSpPr>
        <dsp:cNvPr id="0" name=""/>
        <dsp:cNvSpPr/>
      </dsp:nvSpPr>
      <dsp:spPr>
        <a:xfrm>
          <a:off x="0" y="1993103"/>
          <a:ext cx="7726680" cy="2676614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676" tIns="770636" rIns="599676" bIns="113792" numCol="1" spcCol="1270" rtlCol="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 smtClean="0">
              <a:solidFill>
                <a:schemeClr val="bg2"/>
              </a:solidFill>
              <a:ea typeface="+mn-ea"/>
              <a:cs typeface="+mn-cs"/>
            </a:rPr>
            <a:t>-"финиш-старт" — завершение одной работы зависит от начала другой; </a:t>
          </a:r>
          <a:endParaRPr lang="ru-RU" sz="1600" kern="1200" noProof="0" dirty="0">
            <a:solidFill>
              <a:schemeClr val="bg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>
              <a:solidFill>
                <a:schemeClr val="bg2"/>
              </a:solidFill>
              <a:ea typeface="+mn-ea"/>
              <a:cs typeface="+mn-cs"/>
            </a:rPr>
            <a:t>- «старт-финиш» — начало одного действия зависит от окончания другого;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>
              <a:solidFill>
                <a:schemeClr val="bg2"/>
              </a:solidFill>
              <a:ea typeface="+mn-ea"/>
              <a:cs typeface="+mn-cs"/>
            </a:rPr>
            <a:t>- «начало-начало» — старт одной работы зависит от старта другой;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noProof="0" dirty="0">
              <a:solidFill>
                <a:schemeClr val="bg2"/>
              </a:solidFill>
              <a:ea typeface="+mn-ea"/>
              <a:cs typeface="+mn-cs"/>
            </a:rPr>
            <a:t>- «финиш-финиш» — окончание одной деятельности зависит от окончания другой. </a:t>
          </a:r>
        </a:p>
      </dsp:txBody>
      <dsp:txXfrm>
        <a:off x="0" y="1993103"/>
        <a:ext cx="7726680" cy="2676614"/>
      </dsp:txXfrm>
    </dsp:sp>
    <dsp:sp modelId="{388E0281-7FCC-4892-BD85-59C45354E9DA}">
      <dsp:nvSpPr>
        <dsp:cNvPr id="0" name=""/>
        <dsp:cNvSpPr/>
      </dsp:nvSpPr>
      <dsp:spPr>
        <a:xfrm>
          <a:off x="386334" y="1956466"/>
          <a:ext cx="5337119" cy="656557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35" tIns="0" rIns="204435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 smtClean="0">
              <a:solidFill>
                <a:schemeClr val="bg2"/>
              </a:solidFill>
              <a:ea typeface="+mn-ea"/>
              <a:cs typeface="+mn-cs"/>
            </a:rPr>
            <a:t>Существуют четыре типа зависимости работ:</a:t>
          </a:r>
          <a:endParaRPr lang="ru-RU" sz="1800" b="1" kern="1200" noProof="0" dirty="0">
            <a:solidFill>
              <a:schemeClr val="bg2"/>
            </a:solidFill>
          </a:endParaRPr>
        </a:p>
      </dsp:txBody>
      <dsp:txXfrm>
        <a:off x="386334" y="1956466"/>
        <a:ext cx="5337119" cy="656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4460B-4E61-4ED1-9418-F8CB21E53560}">
      <dsp:nvSpPr>
        <dsp:cNvPr id="0" name=""/>
        <dsp:cNvSpPr/>
      </dsp:nvSpPr>
      <dsp:spPr>
        <a:xfrm>
          <a:off x="0" y="809103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7. Измерять прогресс только посредством рабочего решения </a:t>
          </a:r>
          <a:endParaRPr lang="ru-RU" sz="1900" kern="1200" dirty="0"/>
        </a:p>
      </dsp:txBody>
      <dsp:txXfrm>
        <a:off x="0" y="809103"/>
        <a:ext cx="2644043" cy="1586426"/>
      </dsp:txXfrm>
    </dsp:sp>
    <dsp:sp modelId="{8EA9CF10-543D-4D3F-B139-A252323FCC49}">
      <dsp:nvSpPr>
        <dsp:cNvPr id="0" name=""/>
        <dsp:cNvSpPr/>
      </dsp:nvSpPr>
      <dsp:spPr>
        <a:xfrm>
          <a:off x="2908448" y="809103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1983086"/>
                <a:satOff val="6159"/>
                <a:lumOff val="-431"/>
                <a:alphaOff val="0"/>
                <a:tint val="10000"/>
                <a:satMod val="300000"/>
              </a:schemeClr>
            </a:gs>
            <a:gs pos="34000">
              <a:schemeClr val="accent3">
                <a:hueOff val="-1983086"/>
                <a:satOff val="6159"/>
                <a:lumOff val="-431"/>
                <a:alphaOff val="0"/>
                <a:tint val="13500"/>
                <a:satMod val="250000"/>
              </a:schemeClr>
            </a:gs>
            <a:gs pos="100000">
              <a:schemeClr val="accent3">
                <a:hueOff val="-1983086"/>
                <a:satOff val="6159"/>
                <a:lumOff val="-431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8. Поддерживать непрерывный темп работы </a:t>
          </a:r>
          <a:endParaRPr lang="ru-RU" sz="1900" kern="1200" dirty="0"/>
        </a:p>
      </dsp:txBody>
      <dsp:txXfrm>
        <a:off x="2908448" y="809103"/>
        <a:ext cx="2644043" cy="1586426"/>
      </dsp:txXfrm>
    </dsp:sp>
    <dsp:sp modelId="{20DFF429-6564-4105-892F-13DCDBC7D978}">
      <dsp:nvSpPr>
        <dsp:cNvPr id="0" name=""/>
        <dsp:cNvSpPr/>
      </dsp:nvSpPr>
      <dsp:spPr>
        <a:xfrm>
          <a:off x="5816896" y="809103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3966173"/>
                <a:satOff val="12318"/>
                <a:lumOff val="-863"/>
                <a:alphaOff val="0"/>
                <a:tint val="10000"/>
                <a:satMod val="300000"/>
              </a:schemeClr>
            </a:gs>
            <a:gs pos="34000">
              <a:schemeClr val="accent3">
                <a:hueOff val="-3966173"/>
                <a:satOff val="12318"/>
                <a:lumOff val="-863"/>
                <a:alphaOff val="0"/>
                <a:tint val="13500"/>
                <a:satMod val="250000"/>
              </a:schemeClr>
            </a:gs>
            <a:gs pos="100000">
              <a:schemeClr val="accent3">
                <a:hueOff val="-3966173"/>
                <a:satOff val="12318"/>
                <a:lumOff val="-863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9. Уделять внимание дизайну и техническим деталям </a:t>
          </a:r>
          <a:endParaRPr lang="ru-RU" sz="1900" kern="1200" dirty="0"/>
        </a:p>
      </dsp:txBody>
      <dsp:txXfrm>
        <a:off x="5816896" y="809103"/>
        <a:ext cx="2644043" cy="1586426"/>
      </dsp:txXfrm>
    </dsp:sp>
    <dsp:sp modelId="{AFBD190D-2701-45F9-BB4D-BFDBD77CB68C}">
      <dsp:nvSpPr>
        <dsp:cNvPr id="0" name=""/>
        <dsp:cNvSpPr/>
      </dsp:nvSpPr>
      <dsp:spPr>
        <a:xfrm>
          <a:off x="0" y="2659934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5949260"/>
                <a:satOff val="18478"/>
                <a:lumOff val="-1294"/>
                <a:alphaOff val="0"/>
                <a:tint val="10000"/>
                <a:satMod val="300000"/>
              </a:schemeClr>
            </a:gs>
            <a:gs pos="34000">
              <a:schemeClr val="accent3">
                <a:hueOff val="-5949260"/>
                <a:satOff val="18478"/>
                <a:lumOff val="-1294"/>
                <a:alphaOff val="0"/>
                <a:tint val="13500"/>
                <a:satMod val="250000"/>
              </a:schemeClr>
            </a:gs>
            <a:gs pos="100000">
              <a:schemeClr val="accent3">
                <a:hueOff val="-5949260"/>
                <a:satOff val="18478"/>
                <a:lumOff val="-1294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10. Стараться сделать рабочий процесс максимально простым, а продукт – простым и понятным</a:t>
          </a:r>
          <a:endParaRPr lang="ru-RU" sz="1900" kern="1200" dirty="0"/>
        </a:p>
      </dsp:txBody>
      <dsp:txXfrm>
        <a:off x="0" y="2659934"/>
        <a:ext cx="2644043" cy="1586426"/>
      </dsp:txXfrm>
    </dsp:sp>
    <dsp:sp modelId="{E8A874D0-2E4D-46F1-8401-5279DE1418E3}">
      <dsp:nvSpPr>
        <dsp:cNvPr id="0" name=""/>
        <dsp:cNvSpPr/>
      </dsp:nvSpPr>
      <dsp:spPr>
        <a:xfrm>
          <a:off x="2908448" y="2659934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7932346"/>
                <a:satOff val="24637"/>
                <a:lumOff val="-1726"/>
                <a:alphaOff val="0"/>
                <a:tint val="10000"/>
                <a:satMod val="300000"/>
              </a:schemeClr>
            </a:gs>
            <a:gs pos="34000">
              <a:schemeClr val="accent3">
                <a:hueOff val="-7932346"/>
                <a:satOff val="24637"/>
                <a:lumOff val="-1726"/>
                <a:alphaOff val="0"/>
                <a:tint val="13500"/>
                <a:satMod val="250000"/>
              </a:schemeClr>
            </a:gs>
            <a:gs pos="100000">
              <a:schemeClr val="accent3">
                <a:hueOff val="-7932346"/>
                <a:satOff val="24637"/>
                <a:lumOff val="-1726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11. Позволять членам команды самостоятельно принимать решения</a:t>
          </a:r>
          <a:endParaRPr lang="ru-RU" sz="1900" kern="1200" dirty="0"/>
        </a:p>
      </dsp:txBody>
      <dsp:txXfrm>
        <a:off x="2908448" y="2659934"/>
        <a:ext cx="2644043" cy="1586426"/>
      </dsp:txXfrm>
    </dsp:sp>
    <dsp:sp modelId="{B744F8A0-E0F7-4C92-A188-0D70ED8C4C54}">
      <dsp:nvSpPr>
        <dsp:cNvPr id="0" name=""/>
        <dsp:cNvSpPr/>
      </dsp:nvSpPr>
      <dsp:spPr>
        <a:xfrm>
          <a:off x="5816896" y="2659934"/>
          <a:ext cx="2644043" cy="1586426"/>
        </a:xfrm>
        <a:prstGeom prst="rect">
          <a:avLst/>
        </a:prstGeom>
        <a:gradFill rotWithShape="0">
          <a:gsLst>
            <a:gs pos="0">
              <a:schemeClr val="accent3">
                <a:hueOff val="-9915432"/>
                <a:satOff val="30796"/>
                <a:lumOff val="-2157"/>
                <a:alphaOff val="0"/>
                <a:tint val="10000"/>
                <a:satMod val="300000"/>
              </a:schemeClr>
            </a:gs>
            <a:gs pos="34000">
              <a:schemeClr val="accent3">
                <a:hueOff val="-9915432"/>
                <a:satOff val="30796"/>
                <a:lumOff val="-2157"/>
                <a:alphaOff val="0"/>
                <a:tint val="13500"/>
                <a:satMod val="250000"/>
              </a:schemeClr>
            </a:gs>
            <a:gs pos="100000">
              <a:schemeClr val="accent3">
                <a:hueOff val="-9915432"/>
                <a:satOff val="30796"/>
                <a:lumOff val="-2157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12. Постоянно адаптироваться к меняющейся среде </a:t>
          </a:r>
          <a:endParaRPr lang="ru-RU" sz="1900" kern="1200" dirty="0"/>
        </a:p>
      </dsp:txBody>
      <dsp:txXfrm>
        <a:off x="5816896" y="2659934"/>
        <a:ext cx="2644043" cy="15864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4E323-A92F-480A-8827-44A2781C84B5}">
      <dsp:nvSpPr>
        <dsp:cNvPr id="0" name=""/>
        <dsp:cNvSpPr/>
      </dsp:nvSpPr>
      <dsp:spPr>
        <a:xfrm>
          <a:off x="0" y="472"/>
          <a:ext cx="7848872" cy="0"/>
        </a:xfrm>
        <a:prstGeom prst="line">
          <a:avLst/>
        </a:prstGeom>
        <a:solidFill>
          <a:scrgbClr r="0" g="0" b="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E278C-60D7-4377-87C6-37C9E6EDC37E}">
      <dsp:nvSpPr>
        <dsp:cNvPr id="0" name=""/>
        <dsp:cNvSpPr/>
      </dsp:nvSpPr>
      <dsp:spPr>
        <a:xfrm>
          <a:off x="0" y="472"/>
          <a:ext cx="1569774" cy="2030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noProof="0" dirty="0" smtClean="0">
              <a:solidFill>
                <a:schemeClr val="accent1"/>
              </a:solidFill>
              <a:ea typeface="+mn-ea"/>
              <a:cs typeface="+mn-cs"/>
            </a:rPr>
            <a:t>1. </a:t>
          </a:r>
          <a:r>
            <a:rPr lang="ru-RU" sz="1600" b="1" i="1" kern="1200" noProof="0" dirty="0" err="1" smtClean="0">
              <a:solidFill>
                <a:schemeClr val="accent1"/>
              </a:solidFill>
              <a:ea typeface="+mn-ea"/>
              <a:cs typeface="+mn-cs"/>
            </a:rPr>
            <a:t>Agile</a:t>
          </a:r>
          <a:r>
            <a:rPr lang="ru-RU" sz="1600" b="1" i="1" kern="1200" noProof="0" dirty="0" smtClean="0">
              <a:solidFill>
                <a:schemeClr val="accent1"/>
              </a:solidFill>
              <a:ea typeface="+mn-ea"/>
              <a:cs typeface="+mn-cs"/>
            </a:rPr>
            <a:t>-методология основывается на визуальном контроле</a:t>
          </a:r>
          <a:endParaRPr lang="ru-RU" sz="1600" b="1" i="1" kern="1200" noProof="0" dirty="0">
            <a:solidFill>
              <a:schemeClr val="accent1"/>
            </a:solidFill>
          </a:endParaRPr>
        </a:p>
      </dsp:txBody>
      <dsp:txXfrm>
        <a:off x="0" y="472"/>
        <a:ext cx="1569774" cy="2030850"/>
      </dsp:txXfrm>
    </dsp:sp>
    <dsp:sp modelId="{EC648F36-E2F7-447A-B768-D76F1F144EC4}">
      <dsp:nvSpPr>
        <dsp:cNvPr id="0" name=""/>
        <dsp:cNvSpPr/>
      </dsp:nvSpPr>
      <dsp:spPr>
        <a:xfrm>
          <a:off x="1687507" y="37658"/>
          <a:ext cx="6161364" cy="393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noProof="0" dirty="0" smtClean="0">
              <a:solidFill>
                <a:schemeClr val="bg1"/>
              </a:solidFill>
            </a:rPr>
            <a:t>Участники пользуются </a:t>
          </a:r>
          <a:r>
            <a:rPr lang="ru-RU" sz="1600" b="0" kern="1200" noProof="0" dirty="0">
              <a:solidFill>
                <a:schemeClr val="bg1"/>
              </a:solidFill>
            </a:rPr>
            <a:t>специальными цветными карточками</a:t>
          </a:r>
        </a:p>
      </dsp:txBody>
      <dsp:txXfrm>
        <a:off x="1687507" y="37658"/>
        <a:ext cx="6161364" cy="393234"/>
      </dsp:txXfrm>
    </dsp:sp>
    <dsp:sp modelId="{2BC645B2-CF32-4EFD-AEA8-A92661891C3C}">
      <dsp:nvSpPr>
        <dsp:cNvPr id="0" name=""/>
        <dsp:cNvSpPr/>
      </dsp:nvSpPr>
      <dsp:spPr>
        <a:xfrm>
          <a:off x="1569774" y="430892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DF31F-8F7E-4409-9CE8-D7D7FD84A8A7}">
      <dsp:nvSpPr>
        <dsp:cNvPr id="0" name=""/>
        <dsp:cNvSpPr/>
      </dsp:nvSpPr>
      <dsp:spPr>
        <a:xfrm>
          <a:off x="1687507" y="468078"/>
          <a:ext cx="6161364" cy="743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noProof="0" dirty="0">
              <a:solidFill>
                <a:schemeClr val="bg1"/>
              </a:solidFill>
            </a:rPr>
            <a:t>Один цвет сигнализирует о завершении планирования какого-то элемента конечного продукта, другой – о завершении его разработки, третий – о готовности и т.п. </a:t>
          </a:r>
        </a:p>
      </dsp:txBody>
      <dsp:txXfrm>
        <a:off x="1687507" y="468078"/>
        <a:ext cx="6161364" cy="743719"/>
      </dsp:txXfrm>
    </dsp:sp>
    <dsp:sp modelId="{B2F97EAB-D287-49D6-8D27-61693C9B9EA4}">
      <dsp:nvSpPr>
        <dsp:cNvPr id="0" name=""/>
        <dsp:cNvSpPr/>
      </dsp:nvSpPr>
      <dsp:spPr>
        <a:xfrm>
          <a:off x="1569774" y="1211798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A4967-7498-4E5A-B6B9-650531546512}">
      <dsp:nvSpPr>
        <dsp:cNvPr id="0" name=""/>
        <dsp:cNvSpPr/>
      </dsp:nvSpPr>
      <dsp:spPr>
        <a:xfrm>
          <a:off x="1687507" y="1248984"/>
          <a:ext cx="6161364" cy="743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noProof="0" dirty="0" smtClean="0">
              <a:solidFill>
                <a:schemeClr val="bg1"/>
              </a:solidFill>
            </a:rPr>
            <a:t>Визуальный </a:t>
          </a:r>
          <a:r>
            <a:rPr lang="ru-RU" sz="1600" b="0" kern="1200" noProof="0" dirty="0">
              <a:solidFill>
                <a:schemeClr val="bg1"/>
              </a:solidFill>
            </a:rPr>
            <a:t>контроль позволяет команде иметь наглядное представление о текущем состоянии процесса и гарантирует одинаковое видение проекта всеми ее членами.</a:t>
          </a:r>
        </a:p>
      </dsp:txBody>
      <dsp:txXfrm>
        <a:off x="1687507" y="1248984"/>
        <a:ext cx="6161364" cy="743719"/>
      </dsp:txXfrm>
    </dsp:sp>
    <dsp:sp modelId="{442EA40A-3B96-43BC-AD61-A011B4C9D889}">
      <dsp:nvSpPr>
        <dsp:cNvPr id="0" name=""/>
        <dsp:cNvSpPr/>
      </dsp:nvSpPr>
      <dsp:spPr>
        <a:xfrm>
          <a:off x="1569774" y="1992704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1638F-B653-4185-A109-71FDCFF5B3FD}">
      <dsp:nvSpPr>
        <dsp:cNvPr id="0" name=""/>
        <dsp:cNvSpPr/>
      </dsp:nvSpPr>
      <dsp:spPr>
        <a:xfrm>
          <a:off x="0" y="2031322"/>
          <a:ext cx="7848872" cy="0"/>
        </a:xfrm>
        <a:prstGeom prst="line">
          <a:avLst/>
        </a:prstGeom>
        <a:solidFill>
          <a:scrgbClr r="0" g="0" b="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9941F-0142-4ABA-85F5-61FE6A87DFE5}">
      <dsp:nvSpPr>
        <dsp:cNvPr id="0" name=""/>
        <dsp:cNvSpPr/>
      </dsp:nvSpPr>
      <dsp:spPr>
        <a:xfrm>
          <a:off x="0" y="2031322"/>
          <a:ext cx="1569774" cy="2030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noProof="0" dirty="0" smtClean="0">
              <a:solidFill>
                <a:schemeClr val="accent1"/>
              </a:solidFill>
              <a:ea typeface="+mn-ea"/>
              <a:cs typeface="+mn-cs"/>
            </a:rPr>
            <a:t>2. Члены команды и клиент в большинстве случаев работают вместе и рядом</a:t>
          </a:r>
          <a:endParaRPr lang="ru-RU" sz="1600" b="1" i="1" kern="1200" noProof="0" dirty="0">
            <a:solidFill>
              <a:schemeClr val="accent1"/>
            </a:solidFill>
          </a:endParaRPr>
        </a:p>
      </dsp:txBody>
      <dsp:txXfrm>
        <a:off x="0" y="2031322"/>
        <a:ext cx="1569774" cy="2030850"/>
      </dsp:txXfrm>
    </dsp:sp>
    <dsp:sp modelId="{44CCA62C-4000-44A2-96E4-0C9EB138950A}">
      <dsp:nvSpPr>
        <dsp:cNvPr id="0" name=""/>
        <dsp:cNvSpPr/>
      </dsp:nvSpPr>
      <dsp:spPr>
        <a:xfrm>
          <a:off x="1687507" y="2075004"/>
          <a:ext cx="6161364" cy="660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 smtClean="0">
              <a:solidFill>
                <a:schemeClr val="bg1"/>
              </a:solidFill>
              <a:ea typeface="+mn-ea"/>
              <a:cs typeface="+mn-cs"/>
            </a:rPr>
            <a:t>Существенно ускоряются многие рабочие процессы, которые связаны с информированием участников проекта.</a:t>
          </a:r>
          <a:endParaRPr lang="ru-RU" sz="1600" kern="1200" noProof="0" dirty="0">
            <a:solidFill>
              <a:schemeClr val="bg1"/>
            </a:solidFill>
          </a:endParaRPr>
        </a:p>
      </dsp:txBody>
      <dsp:txXfrm>
        <a:off x="1687507" y="2075004"/>
        <a:ext cx="6161364" cy="660738"/>
      </dsp:txXfrm>
    </dsp:sp>
    <dsp:sp modelId="{F2E0E886-79CB-4FD3-99ED-8406BE6A3812}">
      <dsp:nvSpPr>
        <dsp:cNvPr id="0" name=""/>
        <dsp:cNvSpPr/>
      </dsp:nvSpPr>
      <dsp:spPr>
        <a:xfrm>
          <a:off x="1569774" y="2735742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52433-541D-4326-9CD7-F479553AC7C7}">
      <dsp:nvSpPr>
        <dsp:cNvPr id="0" name=""/>
        <dsp:cNvSpPr/>
      </dsp:nvSpPr>
      <dsp:spPr>
        <a:xfrm>
          <a:off x="1687507" y="2779423"/>
          <a:ext cx="6161364" cy="50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 smtClean="0">
              <a:solidFill>
                <a:schemeClr val="bg1"/>
              </a:solidFill>
              <a:ea typeface="+mn-ea"/>
              <a:cs typeface="+mn-cs"/>
            </a:rPr>
            <a:t>Исключается </a:t>
          </a:r>
          <a:r>
            <a:rPr lang="ru-RU" sz="1600" kern="1200" noProof="0" dirty="0">
              <a:solidFill>
                <a:schemeClr val="bg1"/>
              </a:solidFill>
              <a:ea typeface="+mn-ea"/>
              <a:cs typeface="+mn-cs"/>
            </a:rPr>
            <a:t>опасность недопонимания целей и утери информации.</a:t>
          </a:r>
        </a:p>
      </dsp:txBody>
      <dsp:txXfrm>
        <a:off x="1687507" y="2779423"/>
        <a:ext cx="6161364" cy="507469"/>
      </dsp:txXfrm>
    </dsp:sp>
    <dsp:sp modelId="{42D8E495-899A-44DD-B3CC-DE6521E9C39F}">
      <dsp:nvSpPr>
        <dsp:cNvPr id="0" name=""/>
        <dsp:cNvSpPr/>
      </dsp:nvSpPr>
      <dsp:spPr>
        <a:xfrm>
          <a:off x="1569774" y="3286893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D3232-11E6-4717-8FC2-FAC2F834E1FF}">
      <dsp:nvSpPr>
        <dsp:cNvPr id="0" name=""/>
        <dsp:cNvSpPr/>
      </dsp:nvSpPr>
      <dsp:spPr>
        <a:xfrm>
          <a:off x="1687507" y="3330574"/>
          <a:ext cx="6161364" cy="687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>
              <a:solidFill>
                <a:schemeClr val="bg1"/>
              </a:solidFill>
              <a:ea typeface="+mn-ea"/>
              <a:cs typeface="+mn-cs"/>
            </a:rPr>
            <a:t>Руководитель здесь выступает скорее в роли лидера, который задает направление и определяет правила сотрудничества и работы. </a:t>
          </a:r>
        </a:p>
      </dsp:txBody>
      <dsp:txXfrm>
        <a:off x="1687507" y="3330574"/>
        <a:ext cx="6161364" cy="687576"/>
      </dsp:txXfrm>
    </dsp:sp>
    <dsp:sp modelId="{BFBED170-833F-4725-9C83-0A738F5499D7}">
      <dsp:nvSpPr>
        <dsp:cNvPr id="0" name=""/>
        <dsp:cNvSpPr/>
      </dsp:nvSpPr>
      <dsp:spPr>
        <a:xfrm>
          <a:off x="1569774" y="4018150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3BAA2-5D13-4965-8717-D7C366C60A10}">
      <dsp:nvSpPr>
        <dsp:cNvPr id="0" name=""/>
        <dsp:cNvSpPr/>
      </dsp:nvSpPr>
      <dsp:spPr>
        <a:xfrm>
          <a:off x="0" y="4062173"/>
          <a:ext cx="7848872" cy="0"/>
        </a:xfrm>
        <a:prstGeom prst="line">
          <a:avLst/>
        </a:prstGeom>
        <a:solidFill>
          <a:scrgbClr r="0" g="0" b="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E81EF-8763-459D-B1F1-EB312E660FAF}">
      <dsp:nvSpPr>
        <dsp:cNvPr id="0" name=""/>
        <dsp:cNvSpPr/>
      </dsp:nvSpPr>
      <dsp:spPr>
        <a:xfrm>
          <a:off x="0" y="4062173"/>
          <a:ext cx="1569774" cy="1697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noProof="0" dirty="0" smtClean="0">
              <a:solidFill>
                <a:schemeClr val="accent1"/>
              </a:solidFill>
              <a:ea typeface="+mn-ea"/>
              <a:cs typeface="+mn-cs"/>
            </a:rPr>
            <a:t>3. Разделение всего объема проекта на несколько более мелких составных частей.</a:t>
          </a:r>
          <a:endParaRPr lang="ru-RU" sz="1600" b="1" i="1" kern="1200" noProof="0" dirty="0">
            <a:solidFill>
              <a:schemeClr val="accent1"/>
            </a:solidFill>
          </a:endParaRPr>
        </a:p>
      </dsp:txBody>
      <dsp:txXfrm>
        <a:off x="0" y="4062173"/>
        <a:ext cx="1569774" cy="1697994"/>
      </dsp:txXfrm>
    </dsp:sp>
    <dsp:sp modelId="{6D3900FE-34CA-4C94-8D2B-DEBC8F39CAF3}">
      <dsp:nvSpPr>
        <dsp:cNvPr id="0" name=""/>
        <dsp:cNvSpPr/>
      </dsp:nvSpPr>
      <dsp:spPr>
        <a:xfrm>
          <a:off x="1687507" y="4163716"/>
          <a:ext cx="6161364" cy="53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 smtClean="0">
              <a:solidFill>
                <a:schemeClr val="bg1"/>
              </a:solidFill>
              <a:ea typeface="+mn-ea"/>
              <a:cs typeface="+mn-cs"/>
            </a:rPr>
            <a:t>Отдельные группы команды могут фокусироваться каждая на своей конкретной задаче.</a:t>
          </a:r>
          <a:endParaRPr lang="ru-RU" sz="1600" kern="1200" noProof="0" dirty="0">
            <a:solidFill>
              <a:schemeClr val="bg1"/>
            </a:solidFill>
          </a:endParaRPr>
        </a:p>
      </dsp:txBody>
      <dsp:txXfrm>
        <a:off x="1687507" y="4163716"/>
        <a:ext cx="6161364" cy="530234"/>
      </dsp:txXfrm>
    </dsp:sp>
    <dsp:sp modelId="{809A2916-A8EF-4D3A-B72C-AB3B03C31A66}">
      <dsp:nvSpPr>
        <dsp:cNvPr id="0" name=""/>
        <dsp:cNvSpPr/>
      </dsp:nvSpPr>
      <dsp:spPr>
        <a:xfrm>
          <a:off x="1569774" y="4693950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5101B-1470-4486-B331-255AA917D70B}">
      <dsp:nvSpPr>
        <dsp:cNvPr id="0" name=""/>
        <dsp:cNvSpPr/>
      </dsp:nvSpPr>
      <dsp:spPr>
        <a:xfrm>
          <a:off x="1687507" y="4795493"/>
          <a:ext cx="6161364" cy="717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>
              <a:solidFill>
                <a:schemeClr val="bg1"/>
              </a:solidFill>
              <a:ea typeface="+mn-ea"/>
              <a:cs typeface="+mn-cs"/>
            </a:rPr>
            <a:t>Работая над одним циклом, участники проекта овладевают новыми навыками и получают новые знания, а также анализируют допущенные в процессе ошибки. </a:t>
          </a:r>
        </a:p>
      </dsp:txBody>
      <dsp:txXfrm>
        <a:off x="1687507" y="4795493"/>
        <a:ext cx="6161364" cy="717154"/>
      </dsp:txXfrm>
    </dsp:sp>
    <dsp:sp modelId="{636CC5D2-EB1F-4083-8DAB-328717FAA20C}">
      <dsp:nvSpPr>
        <dsp:cNvPr id="0" name=""/>
        <dsp:cNvSpPr/>
      </dsp:nvSpPr>
      <dsp:spPr>
        <a:xfrm>
          <a:off x="1569774" y="5512647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15060-B310-4B52-9E92-2F12F5903CBD}">
      <dsp:nvSpPr>
        <dsp:cNvPr id="0" name=""/>
        <dsp:cNvSpPr/>
      </dsp:nvSpPr>
      <dsp:spPr>
        <a:xfrm rot="5400000">
          <a:off x="-165208" y="166107"/>
          <a:ext cx="1101391" cy="77097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</a:t>
          </a:r>
          <a:endParaRPr lang="ru-RU" sz="2200" kern="1200" dirty="0"/>
        </a:p>
      </dsp:txBody>
      <dsp:txXfrm rot="-5400000">
        <a:off x="1" y="386385"/>
        <a:ext cx="770974" cy="330417"/>
      </dsp:txXfrm>
    </dsp:sp>
    <dsp:sp modelId="{E9D9A9DB-9765-491B-BE16-9608205D054A}">
      <dsp:nvSpPr>
        <dsp:cNvPr id="0" name=""/>
        <dsp:cNvSpPr/>
      </dsp:nvSpPr>
      <dsp:spPr>
        <a:xfrm rot="5400000">
          <a:off x="3843958" y="-3072085"/>
          <a:ext cx="715904" cy="6861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Четко обозначается значение проекта</a:t>
          </a:r>
          <a:endParaRPr lang="ru-RU" sz="2300" kern="1200" dirty="0"/>
        </a:p>
      </dsp:txBody>
      <dsp:txXfrm rot="-5400000">
        <a:off x="770974" y="35847"/>
        <a:ext cx="6826925" cy="646008"/>
      </dsp:txXfrm>
    </dsp:sp>
    <dsp:sp modelId="{3F51C8FE-5E3E-403F-B84B-0D7E69968390}">
      <dsp:nvSpPr>
        <dsp:cNvPr id="0" name=""/>
        <dsp:cNvSpPr/>
      </dsp:nvSpPr>
      <dsp:spPr>
        <a:xfrm rot="5400000">
          <a:off x="-165208" y="1150450"/>
          <a:ext cx="1101391" cy="770974"/>
        </a:xfrm>
        <a:prstGeom prst="chevron">
          <a:avLst/>
        </a:prstGeom>
        <a:gradFill rotWithShape="0">
          <a:gsLst>
            <a:gs pos="0">
              <a:schemeClr val="accent2">
                <a:hueOff val="2490950"/>
                <a:satOff val="-4571"/>
                <a:lumOff val="4215"/>
                <a:alphaOff val="0"/>
                <a:tint val="10000"/>
                <a:satMod val="300000"/>
              </a:schemeClr>
            </a:gs>
            <a:gs pos="34000">
              <a:schemeClr val="accent2">
                <a:hueOff val="2490950"/>
                <a:satOff val="-4571"/>
                <a:lumOff val="4215"/>
                <a:alphaOff val="0"/>
                <a:tint val="13500"/>
                <a:satMod val="250000"/>
              </a:schemeClr>
            </a:gs>
            <a:gs pos="100000">
              <a:schemeClr val="accent2">
                <a:hueOff val="2490950"/>
                <a:satOff val="-4571"/>
                <a:lumOff val="4215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2">
              <a:hueOff val="2490950"/>
              <a:satOff val="-4571"/>
              <a:lumOff val="4215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</a:t>
          </a:r>
          <a:endParaRPr lang="ru-RU" sz="2200" kern="1200" dirty="0"/>
        </a:p>
      </dsp:txBody>
      <dsp:txXfrm rot="-5400000">
        <a:off x="1" y="1370728"/>
        <a:ext cx="770974" cy="330417"/>
      </dsp:txXfrm>
    </dsp:sp>
    <dsp:sp modelId="{EBA3936C-8CE0-4ED2-84FE-0BCFEE2DBC29}">
      <dsp:nvSpPr>
        <dsp:cNvPr id="0" name=""/>
        <dsp:cNvSpPr/>
      </dsp:nvSpPr>
      <dsp:spPr>
        <a:xfrm rot="5400000">
          <a:off x="3843958" y="-2087743"/>
          <a:ext cx="715904" cy="6861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490950"/>
              <a:satOff val="-4571"/>
              <a:lumOff val="42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В процессе реализации активно участвует клиент</a:t>
          </a:r>
          <a:endParaRPr lang="ru-RU" sz="2300" kern="1200" dirty="0"/>
        </a:p>
      </dsp:txBody>
      <dsp:txXfrm rot="-5400000">
        <a:off x="770974" y="1020189"/>
        <a:ext cx="6826925" cy="646008"/>
      </dsp:txXfrm>
    </dsp:sp>
    <dsp:sp modelId="{5FB65495-647E-4074-825F-7E6495465EAE}">
      <dsp:nvSpPr>
        <dsp:cNvPr id="0" name=""/>
        <dsp:cNvSpPr/>
      </dsp:nvSpPr>
      <dsp:spPr>
        <a:xfrm rot="5400000">
          <a:off x="-165208" y="2134792"/>
          <a:ext cx="1101391" cy="770974"/>
        </a:xfrm>
        <a:prstGeom prst="chevron">
          <a:avLst/>
        </a:prstGeom>
        <a:gradFill rotWithShape="0">
          <a:gsLst>
            <a:gs pos="0">
              <a:schemeClr val="accent2">
                <a:hueOff val="4981900"/>
                <a:satOff val="-9143"/>
                <a:lumOff val="8431"/>
                <a:alphaOff val="0"/>
                <a:tint val="10000"/>
                <a:satMod val="300000"/>
              </a:schemeClr>
            </a:gs>
            <a:gs pos="34000">
              <a:schemeClr val="accent2">
                <a:hueOff val="4981900"/>
                <a:satOff val="-9143"/>
                <a:lumOff val="8431"/>
                <a:alphaOff val="0"/>
                <a:tint val="13500"/>
                <a:satMod val="250000"/>
              </a:schemeClr>
            </a:gs>
            <a:gs pos="100000">
              <a:schemeClr val="accent2">
                <a:hueOff val="4981900"/>
                <a:satOff val="-9143"/>
                <a:lumOff val="8431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2">
              <a:hueOff val="4981900"/>
              <a:satOff val="-9143"/>
              <a:lumOff val="8431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</a:t>
          </a:r>
          <a:endParaRPr lang="ru-RU" sz="2200" kern="1200" dirty="0"/>
        </a:p>
      </dsp:txBody>
      <dsp:txXfrm rot="-5400000">
        <a:off x="1" y="2355070"/>
        <a:ext cx="770974" cy="330417"/>
      </dsp:txXfrm>
    </dsp:sp>
    <dsp:sp modelId="{3284CF7E-46B9-4210-97D6-09B7A3AE41D0}">
      <dsp:nvSpPr>
        <dsp:cNvPr id="0" name=""/>
        <dsp:cNvSpPr/>
      </dsp:nvSpPr>
      <dsp:spPr>
        <a:xfrm rot="5400000">
          <a:off x="3843958" y="-1103400"/>
          <a:ext cx="715904" cy="6861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981900"/>
              <a:satOff val="-9143"/>
              <a:lumOff val="8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Общий объем работ выполняется пошагово</a:t>
          </a:r>
          <a:endParaRPr lang="ru-RU" sz="2300" kern="1200" dirty="0"/>
        </a:p>
      </dsp:txBody>
      <dsp:txXfrm rot="-5400000">
        <a:off x="770974" y="2004532"/>
        <a:ext cx="6826925" cy="646008"/>
      </dsp:txXfrm>
    </dsp:sp>
    <dsp:sp modelId="{E57DE2BC-DD9C-404D-A553-4B90E0CA8E4D}">
      <dsp:nvSpPr>
        <dsp:cNvPr id="0" name=""/>
        <dsp:cNvSpPr/>
      </dsp:nvSpPr>
      <dsp:spPr>
        <a:xfrm rot="5400000">
          <a:off x="-165208" y="3119135"/>
          <a:ext cx="1101391" cy="770974"/>
        </a:xfrm>
        <a:prstGeom prst="chevron">
          <a:avLst/>
        </a:prstGeom>
        <a:gradFill rotWithShape="0">
          <a:gsLst>
            <a:gs pos="0">
              <a:schemeClr val="accent2">
                <a:hueOff val="7472850"/>
                <a:satOff val="-13714"/>
                <a:lumOff val="12646"/>
                <a:alphaOff val="0"/>
                <a:tint val="10000"/>
                <a:satMod val="300000"/>
              </a:schemeClr>
            </a:gs>
            <a:gs pos="34000">
              <a:schemeClr val="accent2">
                <a:hueOff val="7472850"/>
                <a:satOff val="-13714"/>
                <a:lumOff val="12646"/>
                <a:alphaOff val="0"/>
                <a:tint val="13500"/>
                <a:satMod val="250000"/>
              </a:schemeClr>
            </a:gs>
            <a:gs pos="100000">
              <a:schemeClr val="accent2">
                <a:hueOff val="7472850"/>
                <a:satOff val="-13714"/>
                <a:lumOff val="12646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2">
              <a:hueOff val="7472850"/>
              <a:satOff val="-13714"/>
              <a:lumOff val="12646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</a:t>
          </a:r>
          <a:endParaRPr lang="ru-RU" sz="2200" kern="1200" dirty="0"/>
        </a:p>
      </dsp:txBody>
      <dsp:txXfrm rot="-5400000">
        <a:off x="1" y="3339413"/>
        <a:ext cx="770974" cy="330417"/>
      </dsp:txXfrm>
    </dsp:sp>
    <dsp:sp modelId="{98D630BA-4E89-4D65-BF6D-05D7BCA67998}">
      <dsp:nvSpPr>
        <dsp:cNvPr id="0" name=""/>
        <dsp:cNvSpPr/>
      </dsp:nvSpPr>
      <dsp:spPr>
        <a:xfrm rot="5400000">
          <a:off x="3843958" y="-119057"/>
          <a:ext cx="715904" cy="6861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7472850"/>
              <a:satOff val="-13714"/>
              <a:lumOff val="126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Ориентироваться следует на конкретный результат</a:t>
          </a:r>
          <a:endParaRPr lang="ru-RU" sz="2300" kern="1200" dirty="0"/>
        </a:p>
      </dsp:txBody>
      <dsp:txXfrm rot="-5400000">
        <a:off x="770974" y="2988875"/>
        <a:ext cx="6826925" cy="646008"/>
      </dsp:txXfrm>
    </dsp:sp>
    <dsp:sp modelId="{6B1F3D6B-2519-482E-8AEE-21726C895682}">
      <dsp:nvSpPr>
        <dsp:cNvPr id="0" name=""/>
        <dsp:cNvSpPr/>
      </dsp:nvSpPr>
      <dsp:spPr>
        <a:xfrm rot="5400000">
          <a:off x="-165208" y="4103478"/>
          <a:ext cx="1101391" cy="770974"/>
        </a:xfrm>
        <a:prstGeom prst="chevron">
          <a:avLst/>
        </a:prstGeom>
        <a:gradFill rotWithShape="0">
          <a:gsLst>
            <a:gs pos="0">
              <a:schemeClr val="accent2">
                <a:hueOff val="9963799"/>
                <a:satOff val="-18285"/>
                <a:lumOff val="16862"/>
                <a:alphaOff val="0"/>
                <a:tint val="10000"/>
                <a:satMod val="300000"/>
              </a:schemeClr>
            </a:gs>
            <a:gs pos="34000">
              <a:schemeClr val="accent2">
                <a:hueOff val="9963799"/>
                <a:satOff val="-18285"/>
                <a:lumOff val="16862"/>
                <a:alphaOff val="0"/>
                <a:tint val="13500"/>
                <a:satMod val="250000"/>
              </a:schemeClr>
            </a:gs>
            <a:gs pos="100000">
              <a:schemeClr val="accent2">
                <a:hueOff val="9963799"/>
                <a:satOff val="-18285"/>
                <a:lumOff val="16862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 w="9525" cap="flat" cmpd="sng" algn="ctr">
          <a:solidFill>
            <a:schemeClr val="accent2">
              <a:hueOff val="9963799"/>
              <a:satOff val="-18285"/>
              <a:lumOff val="16862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5</a:t>
          </a:r>
          <a:endParaRPr lang="ru-RU" sz="2200" kern="1200" dirty="0"/>
        </a:p>
      </dsp:txBody>
      <dsp:txXfrm rot="-5400000">
        <a:off x="1" y="4323756"/>
        <a:ext cx="770974" cy="330417"/>
      </dsp:txXfrm>
    </dsp:sp>
    <dsp:sp modelId="{217BC509-2859-45C6-95D9-A1CC7E02E376}">
      <dsp:nvSpPr>
        <dsp:cNvPr id="0" name=""/>
        <dsp:cNvSpPr/>
      </dsp:nvSpPr>
      <dsp:spPr>
        <a:xfrm rot="5400000">
          <a:off x="3843958" y="865284"/>
          <a:ext cx="715904" cy="68618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963799"/>
              <a:satOff val="-18285"/>
              <a:lumOff val="16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Численность одной рабочей группы: от 7 до 9 человек</a:t>
          </a:r>
          <a:endParaRPr lang="ru-RU" sz="2300" kern="1200" dirty="0"/>
        </a:p>
      </dsp:txBody>
      <dsp:txXfrm rot="-5400000">
        <a:off x="770974" y="3973216"/>
        <a:ext cx="6826925" cy="6460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7D272-3B3D-45F6-900A-94B31316A9F3}">
      <dsp:nvSpPr>
        <dsp:cNvPr id="0" name=""/>
        <dsp:cNvSpPr/>
      </dsp:nvSpPr>
      <dsp:spPr>
        <a:xfrm>
          <a:off x="0" y="361840"/>
          <a:ext cx="8424936" cy="631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Что вы сделали в течение последних 24 часов?</a:t>
          </a:r>
          <a:endParaRPr lang="ru-RU" sz="2700" kern="1200" dirty="0"/>
        </a:p>
      </dsp:txBody>
      <dsp:txXfrm>
        <a:off x="30842" y="392682"/>
        <a:ext cx="8363252" cy="570116"/>
      </dsp:txXfrm>
    </dsp:sp>
    <dsp:sp modelId="{45ADD368-874F-4CC7-B4EE-2D895A83B6B0}">
      <dsp:nvSpPr>
        <dsp:cNvPr id="0" name=""/>
        <dsp:cNvSpPr/>
      </dsp:nvSpPr>
      <dsp:spPr>
        <a:xfrm>
          <a:off x="0" y="993640"/>
          <a:ext cx="842493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i="1" kern="1200" dirty="0" smtClean="0">
              <a:solidFill>
                <a:schemeClr val="bg1"/>
              </a:solidFill>
            </a:rPr>
            <a:t>информация о проделанной работе в предыдущий день</a:t>
          </a:r>
          <a:endParaRPr lang="ru-RU" sz="2000" i="1" kern="1200" dirty="0">
            <a:solidFill>
              <a:schemeClr val="bg1"/>
            </a:solidFill>
          </a:endParaRPr>
        </a:p>
      </dsp:txBody>
      <dsp:txXfrm>
        <a:off x="0" y="993640"/>
        <a:ext cx="8424936" cy="447120"/>
      </dsp:txXfrm>
    </dsp:sp>
    <dsp:sp modelId="{BA414083-6885-4D09-BC62-3C0A5F3D6E4C}">
      <dsp:nvSpPr>
        <dsp:cNvPr id="0" name=""/>
        <dsp:cNvSpPr/>
      </dsp:nvSpPr>
      <dsp:spPr>
        <a:xfrm>
          <a:off x="0" y="1440760"/>
          <a:ext cx="8424936" cy="631800"/>
        </a:xfrm>
        <a:prstGeom prst="roundRect">
          <a:avLst/>
        </a:prstGeom>
        <a:gradFill rotWithShape="0">
          <a:gsLst>
            <a:gs pos="0">
              <a:schemeClr val="accent3">
                <a:hueOff val="-4957716"/>
                <a:satOff val="15398"/>
                <a:lumOff val="-1079"/>
                <a:alphaOff val="0"/>
                <a:tint val="10000"/>
                <a:satMod val="300000"/>
              </a:schemeClr>
            </a:gs>
            <a:gs pos="34000">
              <a:schemeClr val="accent3">
                <a:hueOff val="-4957716"/>
                <a:satOff val="15398"/>
                <a:lumOff val="-1079"/>
                <a:alphaOff val="0"/>
                <a:tint val="13500"/>
                <a:satMod val="250000"/>
              </a:schemeClr>
            </a:gs>
            <a:gs pos="100000">
              <a:schemeClr val="accent3">
                <a:hueOff val="-4957716"/>
                <a:satOff val="15398"/>
                <a:lumOff val="-1079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Что вы планируете делать в ближайшие 24 часа?</a:t>
          </a:r>
          <a:endParaRPr lang="ru-RU" sz="2700" kern="1200" dirty="0"/>
        </a:p>
      </dsp:txBody>
      <dsp:txXfrm>
        <a:off x="30842" y="1471602"/>
        <a:ext cx="8363252" cy="570116"/>
      </dsp:txXfrm>
    </dsp:sp>
    <dsp:sp modelId="{99F6EC26-480A-40F6-87DD-7A6DB16E9840}">
      <dsp:nvSpPr>
        <dsp:cNvPr id="0" name=""/>
        <dsp:cNvSpPr/>
      </dsp:nvSpPr>
      <dsp:spPr>
        <a:xfrm>
          <a:off x="0" y="2072560"/>
          <a:ext cx="842493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i="1" kern="1200" dirty="0" smtClean="0">
              <a:solidFill>
                <a:schemeClr val="bg1"/>
              </a:solidFill>
            </a:rPr>
            <a:t>перспективы работы, которую планируют сделать</a:t>
          </a:r>
          <a:endParaRPr lang="ru-RU" sz="2000" i="1" kern="1200" dirty="0">
            <a:solidFill>
              <a:schemeClr val="bg1"/>
            </a:solidFill>
          </a:endParaRPr>
        </a:p>
      </dsp:txBody>
      <dsp:txXfrm>
        <a:off x="0" y="2072560"/>
        <a:ext cx="8424936" cy="447120"/>
      </dsp:txXfrm>
    </dsp:sp>
    <dsp:sp modelId="{1AF3BB8B-ECAF-41CA-AEA9-65F993193908}">
      <dsp:nvSpPr>
        <dsp:cNvPr id="0" name=""/>
        <dsp:cNvSpPr/>
      </dsp:nvSpPr>
      <dsp:spPr>
        <a:xfrm>
          <a:off x="0" y="2519680"/>
          <a:ext cx="8424936" cy="631800"/>
        </a:xfrm>
        <a:prstGeom prst="roundRect">
          <a:avLst/>
        </a:prstGeom>
        <a:gradFill rotWithShape="0">
          <a:gsLst>
            <a:gs pos="0">
              <a:schemeClr val="accent3">
                <a:hueOff val="-9915432"/>
                <a:satOff val="30796"/>
                <a:lumOff val="-2157"/>
                <a:alphaOff val="0"/>
                <a:tint val="10000"/>
                <a:satMod val="300000"/>
              </a:schemeClr>
            </a:gs>
            <a:gs pos="34000">
              <a:schemeClr val="accent3">
                <a:hueOff val="-9915432"/>
                <a:satOff val="30796"/>
                <a:lumOff val="-2157"/>
                <a:alphaOff val="0"/>
                <a:tint val="13500"/>
                <a:satMod val="250000"/>
              </a:schemeClr>
            </a:gs>
            <a:gs pos="100000">
              <a:schemeClr val="accent3">
                <a:hueOff val="-9915432"/>
                <a:satOff val="30796"/>
                <a:lumOff val="-2157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Что вам мешает работать в течение 24 часов?</a:t>
          </a:r>
          <a:endParaRPr lang="ru-RU" sz="2700" kern="1200" dirty="0"/>
        </a:p>
      </dsp:txBody>
      <dsp:txXfrm>
        <a:off x="30842" y="2550522"/>
        <a:ext cx="8363252" cy="570116"/>
      </dsp:txXfrm>
    </dsp:sp>
    <dsp:sp modelId="{4A17CC51-69A0-4EA4-A790-38606BEA7609}">
      <dsp:nvSpPr>
        <dsp:cNvPr id="0" name=""/>
        <dsp:cNvSpPr/>
      </dsp:nvSpPr>
      <dsp:spPr>
        <a:xfrm>
          <a:off x="0" y="3151480"/>
          <a:ext cx="842493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i="1" kern="1200" dirty="0" smtClean="0">
              <a:solidFill>
                <a:schemeClr val="bg1"/>
              </a:solidFill>
            </a:rPr>
            <a:t>какие ограничения могут возникнуть при выполнение работы</a:t>
          </a:r>
          <a:endParaRPr lang="ru-RU" sz="2000" i="1" kern="1200" dirty="0">
            <a:solidFill>
              <a:schemeClr val="bg1"/>
            </a:solidFill>
          </a:endParaRPr>
        </a:p>
      </dsp:txBody>
      <dsp:txXfrm>
        <a:off x="0" y="3151480"/>
        <a:ext cx="8424936" cy="447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72D1F-EBD2-4E33-BEF1-2BE7E73D2164}">
      <dsp:nvSpPr>
        <dsp:cNvPr id="0" name=""/>
        <dsp:cNvSpPr/>
      </dsp:nvSpPr>
      <dsp:spPr>
        <a:xfrm>
          <a:off x="184227" y="582"/>
          <a:ext cx="1937817" cy="193781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45" tIns="21590" rIns="10664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Частая поставка продукта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468014" y="284369"/>
        <a:ext cx="1370243" cy="1370243"/>
      </dsp:txXfrm>
    </dsp:sp>
    <dsp:sp modelId="{C17CD89F-D2B5-4361-8159-1C7FB3A5A227}">
      <dsp:nvSpPr>
        <dsp:cNvPr id="0" name=""/>
        <dsp:cNvSpPr/>
      </dsp:nvSpPr>
      <dsp:spPr>
        <a:xfrm>
          <a:off x="1734481" y="582"/>
          <a:ext cx="1937817" cy="193781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06791"/>
                <a:satOff val="9517"/>
                <a:lumOff val="9286"/>
                <a:alphaOff val="0"/>
                <a:tint val="10000"/>
                <a:satMod val="300000"/>
              </a:schemeClr>
            </a:gs>
            <a:gs pos="34000">
              <a:schemeClr val="accent4">
                <a:shade val="80000"/>
                <a:alpha val="50000"/>
                <a:hueOff val="-106791"/>
                <a:satOff val="9517"/>
                <a:lumOff val="9286"/>
                <a:alphaOff val="0"/>
                <a:tint val="13500"/>
                <a:satMod val="250000"/>
              </a:schemeClr>
            </a:gs>
            <a:gs pos="100000">
              <a:schemeClr val="accent4">
                <a:shade val="80000"/>
                <a:alpha val="50000"/>
                <a:hueOff val="-106791"/>
                <a:satOff val="9517"/>
                <a:lumOff val="9286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45" tIns="21590" rIns="10664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Рефлексия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2018268" y="284369"/>
        <a:ext cx="1370243" cy="1370243"/>
      </dsp:txXfrm>
    </dsp:sp>
    <dsp:sp modelId="{AC89C000-B941-409B-9B2E-07A506D414AB}">
      <dsp:nvSpPr>
        <dsp:cNvPr id="0" name=""/>
        <dsp:cNvSpPr/>
      </dsp:nvSpPr>
      <dsp:spPr>
        <a:xfrm>
          <a:off x="3284735" y="582"/>
          <a:ext cx="1937817" cy="193781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13582"/>
                <a:satOff val="19034"/>
                <a:lumOff val="18573"/>
                <a:alphaOff val="0"/>
                <a:tint val="10000"/>
                <a:satMod val="300000"/>
              </a:schemeClr>
            </a:gs>
            <a:gs pos="34000">
              <a:schemeClr val="accent4">
                <a:shade val="80000"/>
                <a:alpha val="50000"/>
                <a:hueOff val="-213582"/>
                <a:satOff val="19034"/>
                <a:lumOff val="18573"/>
                <a:alphaOff val="0"/>
                <a:tint val="13500"/>
                <a:satMod val="250000"/>
              </a:schemeClr>
            </a:gs>
            <a:gs pos="100000">
              <a:schemeClr val="accent4">
                <a:shade val="80000"/>
                <a:alpha val="50000"/>
                <a:hueOff val="-213582"/>
                <a:satOff val="19034"/>
                <a:lumOff val="18573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45" tIns="21590" rIns="10664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Личные комму-</a:t>
          </a:r>
          <a:r>
            <a:rPr lang="ru-RU" sz="1700" kern="1200" dirty="0" err="1" smtClean="0">
              <a:solidFill>
                <a:schemeClr val="bg1"/>
              </a:solidFill>
            </a:rPr>
            <a:t>никации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3568522" y="284369"/>
        <a:ext cx="1370243" cy="1370243"/>
      </dsp:txXfrm>
    </dsp:sp>
    <dsp:sp modelId="{FBF4B2EB-AEB7-46B2-9CDC-F38CE8E94DDB}">
      <dsp:nvSpPr>
        <dsp:cNvPr id="0" name=""/>
        <dsp:cNvSpPr/>
      </dsp:nvSpPr>
      <dsp:spPr>
        <a:xfrm>
          <a:off x="4834989" y="582"/>
          <a:ext cx="1937817" cy="193781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13582"/>
                <a:satOff val="19034"/>
                <a:lumOff val="18573"/>
                <a:alphaOff val="0"/>
                <a:tint val="10000"/>
                <a:satMod val="300000"/>
              </a:schemeClr>
            </a:gs>
            <a:gs pos="34000">
              <a:schemeClr val="accent4">
                <a:shade val="80000"/>
                <a:alpha val="50000"/>
                <a:hueOff val="-213582"/>
                <a:satOff val="19034"/>
                <a:lumOff val="18573"/>
                <a:alphaOff val="0"/>
                <a:tint val="13500"/>
                <a:satMod val="250000"/>
              </a:schemeClr>
            </a:gs>
            <a:gs pos="100000">
              <a:schemeClr val="accent4">
                <a:shade val="80000"/>
                <a:alpha val="50000"/>
                <a:hueOff val="-213582"/>
                <a:satOff val="19034"/>
                <a:lumOff val="18573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45" tIns="21590" rIns="10664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Чувство </a:t>
          </a:r>
          <a:r>
            <a:rPr lang="ru-RU" sz="1700" kern="1200" dirty="0" err="1" smtClean="0">
              <a:solidFill>
                <a:schemeClr val="bg1"/>
              </a:solidFill>
            </a:rPr>
            <a:t>безопас-ности</a:t>
          </a:r>
          <a:endParaRPr lang="ru-RU" sz="1700" kern="1200" dirty="0" smtClean="0">
            <a:solidFill>
              <a:schemeClr val="bg1"/>
            </a:solidFill>
          </a:endParaRPr>
        </a:p>
      </dsp:txBody>
      <dsp:txXfrm>
        <a:off x="5118776" y="284369"/>
        <a:ext cx="1370243" cy="1370243"/>
      </dsp:txXfrm>
    </dsp:sp>
    <dsp:sp modelId="{4113D109-9B8C-47D2-BB46-0279D4456515}">
      <dsp:nvSpPr>
        <dsp:cNvPr id="0" name=""/>
        <dsp:cNvSpPr/>
      </dsp:nvSpPr>
      <dsp:spPr>
        <a:xfrm>
          <a:off x="6385243" y="582"/>
          <a:ext cx="1937817" cy="193781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06791"/>
                <a:satOff val="9517"/>
                <a:lumOff val="9286"/>
                <a:alphaOff val="0"/>
                <a:tint val="10000"/>
                <a:satMod val="300000"/>
              </a:schemeClr>
            </a:gs>
            <a:gs pos="34000">
              <a:schemeClr val="accent4">
                <a:shade val="80000"/>
                <a:alpha val="50000"/>
                <a:hueOff val="-106791"/>
                <a:satOff val="9517"/>
                <a:lumOff val="9286"/>
                <a:alphaOff val="0"/>
                <a:tint val="13500"/>
                <a:satMod val="250000"/>
              </a:schemeClr>
            </a:gs>
            <a:gs pos="100000">
              <a:schemeClr val="accent4">
                <a:shade val="80000"/>
                <a:alpha val="50000"/>
                <a:hueOff val="-106791"/>
                <a:satOff val="9517"/>
                <a:lumOff val="9286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45" tIns="21590" rIns="10664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Простой доступ к экспертам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6669030" y="284369"/>
        <a:ext cx="1370243" cy="13702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72D1F-EBD2-4E33-BEF1-2BE7E73D2164}">
      <dsp:nvSpPr>
        <dsp:cNvPr id="0" name=""/>
        <dsp:cNvSpPr/>
      </dsp:nvSpPr>
      <dsp:spPr>
        <a:xfrm>
          <a:off x="2509608" y="582"/>
          <a:ext cx="1937817" cy="193781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45" tIns="19050" rIns="10664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Фокусировка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2793395" y="284369"/>
        <a:ext cx="1370243" cy="1370243"/>
      </dsp:txXfrm>
    </dsp:sp>
    <dsp:sp modelId="{C17CD89F-D2B5-4361-8159-1C7FB3A5A227}">
      <dsp:nvSpPr>
        <dsp:cNvPr id="0" name=""/>
        <dsp:cNvSpPr/>
      </dsp:nvSpPr>
      <dsp:spPr>
        <a:xfrm>
          <a:off x="4059862" y="582"/>
          <a:ext cx="1937817" cy="1937817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66978"/>
                <a:satOff val="23793"/>
                <a:lumOff val="23216"/>
                <a:alphaOff val="0"/>
                <a:tint val="10000"/>
                <a:satMod val="300000"/>
              </a:schemeClr>
            </a:gs>
            <a:gs pos="34000">
              <a:schemeClr val="accent4">
                <a:shade val="80000"/>
                <a:alpha val="50000"/>
                <a:hueOff val="-266978"/>
                <a:satOff val="23793"/>
                <a:lumOff val="23216"/>
                <a:alphaOff val="0"/>
                <a:tint val="13500"/>
                <a:satMod val="250000"/>
              </a:schemeClr>
            </a:gs>
            <a:gs pos="100000">
              <a:schemeClr val="accent4">
                <a:shade val="80000"/>
                <a:alpha val="50000"/>
                <a:hueOff val="-266978"/>
                <a:satOff val="23793"/>
                <a:lumOff val="23216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45" tIns="19050" rIns="10664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Хорошее техническое окружение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4343649" y="284369"/>
        <a:ext cx="1370243" cy="13702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4C4F9-7A39-4B0C-8F38-DDE419D158EE}">
      <dsp:nvSpPr>
        <dsp:cNvPr id="0" name=""/>
        <dsp:cNvSpPr/>
      </dsp:nvSpPr>
      <dsp:spPr>
        <a:xfrm>
          <a:off x="926652" y="868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Вовлечение пользователя</a:t>
          </a:r>
          <a:endParaRPr lang="ru-RU" sz="1600" kern="1200" dirty="0"/>
        </a:p>
      </dsp:txBody>
      <dsp:txXfrm>
        <a:off x="926652" y="868"/>
        <a:ext cx="2031131" cy="1218679"/>
      </dsp:txXfrm>
    </dsp:sp>
    <dsp:sp modelId="{9D2E413F-A209-428C-9DE5-54CD0BE3F281}">
      <dsp:nvSpPr>
        <dsp:cNvPr id="0" name=""/>
        <dsp:cNvSpPr/>
      </dsp:nvSpPr>
      <dsp:spPr>
        <a:xfrm>
          <a:off x="3160898" y="868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1239429"/>
                <a:satOff val="3849"/>
                <a:lumOff val="-270"/>
                <a:alphaOff val="0"/>
                <a:tint val="10000"/>
                <a:satMod val="300000"/>
              </a:schemeClr>
            </a:gs>
            <a:gs pos="34000">
              <a:schemeClr val="accent3">
                <a:hueOff val="-1239429"/>
                <a:satOff val="3849"/>
                <a:lumOff val="-270"/>
                <a:alphaOff val="0"/>
                <a:tint val="13500"/>
                <a:satMod val="250000"/>
              </a:schemeClr>
            </a:gs>
            <a:gs pos="100000">
              <a:schemeClr val="accent3">
                <a:hueOff val="-1239429"/>
                <a:satOff val="3849"/>
                <a:lumOff val="-27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Команда может принимать решения без согласования с начальством</a:t>
          </a:r>
        </a:p>
      </dsp:txBody>
      <dsp:txXfrm>
        <a:off x="3160898" y="868"/>
        <a:ext cx="2031131" cy="1218679"/>
      </dsp:txXfrm>
    </dsp:sp>
    <dsp:sp modelId="{3D34741B-8A48-4A4F-9DAB-9CE15E80542B}">
      <dsp:nvSpPr>
        <dsp:cNvPr id="0" name=""/>
        <dsp:cNvSpPr/>
      </dsp:nvSpPr>
      <dsp:spPr>
        <a:xfrm>
          <a:off x="5395143" y="868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2478858"/>
                <a:satOff val="7699"/>
                <a:lumOff val="-539"/>
                <a:alphaOff val="0"/>
                <a:tint val="10000"/>
                <a:satMod val="300000"/>
              </a:schemeClr>
            </a:gs>
            <a:gs pos="34000">
              <a:schemeClr val="accent3">
                <a:hueOff val="-2478858"/>
                <a:satOff val="7699"/>
                <a:lumOff val="-539"/>
                <a:alphaOff val="0"/>
                <a:tint val="13500"/>
                <a:satMod val="250000"/>
              </a:schemeClr>
            </a:gs>
            <a:gs pos="100000">
              <a:schemeClr val="accent3">
                <a:hueOff val="-2478858"/>
                <a:satOff val="7699"/>
                <a:lumOff val="-539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Частая поставка версий результата</a:t>
          </a:r>
          <a:endParaRPr lang="ru-RU" sz="1600" kern="1200" dirty="0"/>
        </a:p>
      </dsp:txBody>
      <dsp:txXfrm>
        <a:off x="5395143" y="868"/>
        <a:ext cx="2031131" cy="1218679"/>
      </dsp:txXfrm>
    </dsp:sp>
    <dsp:sp modelId="{60EF8440-505E-491D-97CD-4982854CBBEE}">
      <dsp:nvSpPr>
        <dsp:cNvPr id="0" name=""/>
        <dsp:cNvSpPr/>
      </dsp:nvSpPr>
      <dsp:spPr>
        <a:xfrm>
          <a:off x="926652" y="1422660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3718287"/>
                <a:satOff val="11548"/>
                <a:lumOff val="-809"/>
                <a:alphaOff val="0"/>
                <a:tint val="10000"/>
                <a:satMod val="300000"/>
              </a:schemeClr>
            </a:gs>
            <a:gs pos="34000">
              <a:schemeClr val="accent3">
                <a:hueOff val="-3718287"/>
                <a:satOff val="11548"/>
                <a:lumOff val="-809"/>
                <a:alphaOff val="0"/>
                <a:tint val="13500"/>
                <a:satMod val="250000"/>
              </a:schemeClr>
            </a:gs>
            <a:gs pos="100000">
              <a:schemeClr val="accent3">
                <a:hueOff val="-3718287"/>
                <a:satOff val="11548"/>
                <a:lumOff val="-809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Как можно более быстрая поставка продукта</a:t>
          </a:r>
          <a:endParaRPr lang="ru-RU" sz="1600" kern="1200" dirty="0"/>
        </a:p>
      </dsp:txBody>
      <dsp:txXfrm>
        <a:off x="926652" y="1422660"/>
        <a:ext cx="2031131" cy="1218679"/>
      </dsp:txXfrm>
    </dsp:sp>
    <dsp:sp modelId="{75046F1E-EB45-46DB-93CC-31FCA6040653}">
      <dsp:nvSpPr>
        <dsp:cNvPr id="0" name=""/>
        <dsp:cNvSpPr/>
      </dsp:nvSpPr>
      <dsp:spPr>
        <a:xfrm>
          <a:off x="3160898" y="1422660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4957716"/>
                <a:satOff val="15398"/>
                <a:lumOff val="-1079"/>
                <a:alphaOff val="0"/>
                <a:tint val="10000"/>
                <a:satMod val="300000"/>
              </a:schemeClr>
            </a:gs>
            <a:gs pos="34000">
              <a:schemeClr val="accent3">
                <a:hueOff val="-4957716"/>
                <a:satOff val="15398"/>
                <a:lumOff val="-1079"/>
                <a:alphaOff val="0"/>
                <a:tint val="13500"/>
                <a:satMod val="250000"/>
              </a:schemeClr>
            </a:gs>
            <a:gs pos="100000">
              <a:schemeClr val="accent3">
                <a:hueOff val="-4957716"/>
                <a:satOff val="15398"/>
                <a:lumOff val="-1079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Разработка - итеративная и инкрементная</a:t>
          </a:r>
          <a:endParaRPr lang="ru-RU" sz="1600" kern="1200" dirty="0"/>
        </a:p>
      </dsp:txBody>
      <dsp:txXfrm>
        <a:off x="3160898" y="1422660"/>
        <a:ext cx="2031131" cy="1218679"/>
      </dsp:txXfrm>
    </dsp:sp>
    <dsp:sp modelId="{3DB6590A-38AC-4E4B-A16E-095FE0DBF901}">
      <dsp:nvSpPr>
        <dsp:cNvPr id="0" name=""/>
        <dsp:cNvSpPr/>
      </dsp:nvSpPr>
      <dsp:spPr>
        <a:xfrm>
          <a:off x="5395143" y="1422660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6197145"/>
                <a:satOff val="19247"/>
                <a:lumOff val="-1348"/>
                <a:alphaOff val="0"/>
                <a:tint val="10000"/>
                <a:satMod val="300000"/>
              </a:schemeClr>
            </a:gs>
            <a:gs pos="34000">
              <a:schemeClr val="accent3">
                <a:hueOff val="-6197145"/>
                <a:satOff val="19247"/>
                <a:lumOff val="-1348"/>
                <a:alphaOff val="0"/>
                <a:tint val="13500"/>
                <a:satMod val="250000"/>
              </a:schemeClr>
            </a:gs>
            <a:gs pos="100000">
              <a:schemeClr val="accent3">
                <a:hueOff val="-6197145"/>
                <a:satOff val="19247"/>
                <a:lumOff val="-1348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Любые изменения во время разработки – обратимы</a:t>
          </a:r>
          <a:endParaRPr lang="ru-RU" sz="1600" kern="1200" dirty="0"/>
        </a:p>
      </dsp:txBody>
      <dsp:txXfrm>
        <a:off x="5395143" y="1422660"/>
        <a:ext cx="2031131" cy="1218679"/>
      </dsp:txXfrm>
    </dsp:sp>
    <dsp:sp modelId="{00A0334F-1882-4CCC-99F9-F9959A82AAC6}">
      <dsp:nvSpPr>
        <dsp:cNvPr id="0" name=""/>
        <dsp:cNvSpPr/>
      </dsp:nvSpPr>
      <dsp:spPr>
        <a:xfrm>
          <a:off x="926652" y="2844452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7436574"/>
                <a:satOff val="23097"/>
                <a:lumOff val="-1618"/>
                <a:alphaOff val="0"/>
                <a:tint val="10000"/>
                <a:satMod val="300000"/>
              </a:schemeClr>
            </a:gs>
            <a:gs pos="34000">
              <a:schemeClr val="accent3">
                <a:hueOff val="-7436574"/>
                <a:satOff val="23097"/>
                <a:lumOff val="-1618"/>
                <a:alphaOff val="0"/>
                <a:tint val="13500"/>
                <a:satMod val="250000"/>
              </a:schemeClr>
            </a:gs>
            <a:gs pos="100000">
              <a:schemeClr val="accent3">
                <a:hueOff val="-7436574"/>
                <a:satOff val="23097"/>
                <a:lumOff val="-1618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устанавливаются на высоком уровне прежде, чем начнётся проект</a:t>
          </a:r>
          <a:endParaRPr lang="ru-RU" sz="1600" kern="1200" dirty="0"/>
        </a:p>
      </dsp:txBody>
      <dsp:txXfrm>
        <a:off x="926652" y="2844452"/>
        <a:ext cx="2031131" cy="1218679"/>
      </dsp:txXfrm>
    </dsp:sp>
    <dsp:sp modelId="{8241D02C-EDE2-4C08-B223-88F432FED372}">
      <dsp:nvSpPr>
        <dsp:cNvPr id="0" name=""/>
        <dsp:cNvSpPr/>
      </dsp:nvSpPr>
      <dsp:spPr>
        <a:xfrm>
          <a:off x="3160898" y="2844452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8676003"/>
                <a:satOff val="26946"/>
                <a:lumOff val="-1887"/>
                <a:alphaOff val="0"/>
                <a:tint val="10000"/>
                <a:satMod val="300000"/>
              </a:schemeClr>
            </a:gs>
            <a:gs pos="34000">
              <a:schemeClr val="accent3">
                <a:hueOff val="-8676003"/>
                <a:satOff val="26946"/>
                <a:lumOff val="-1887"/>
                <a:alphaOff val="0"/>
                <a:tint val="13500"/>
                <a:satMod val="250000"/>
              </a:schemeClr>
            </a:gs>
            <a:gs pos="100000">
              <a:schemeClr val="accent3">
                <a:hueOff val="-8676003"/>
                <a:satOff val="26946"/>
                <a:lumOff val="-1887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Тестирование интегрировано в жизненный цикл разработки</a:t>
          </a:r>
          <a:endParaRPr lang="ru-RU" sz="1600" kern="1200" dirty="0"/>
        </a:p>
      </dsp:txBody>
      <dsp:txXfrm>
        <a:off x="3160898" y="2844452"/>
        <a:ext cx="2031131" cy="1218679"/>
      </dsp:txXfrm>
    </dsp:sp>
    <dsp:sp modelId="{AE782250-4F13-40B3-B034-386EF9892029}">
      <dsp:nvSpPr>
        <dsp:cNvPr id="0" name=""/>
        <dsp:cNvSpPr/>
      </dsp:nvSpPr>
      <dsp:spPr>
        <a:xfrm>
          <a:off x="5395143" y="2844452"/>
          <a:ext cx="2031131" cy="1218679"/>
        </a:xfrm>
        <a:prstGeom prst="rect">
          <a:avLst/>
        </a:prstGeom>
        <a:gradFill rotWithShape="0">
          <a:gsLst>
            <a:gs pos="0">
              <a:schemeClr val="accent3">
                <a:hueOff val="-9915432"/>
                <a:satOff val="30796"/>
                <a:lumOff val="-2157"/>
                <a:alphaOff val="0"/>
                <a:tint val="10000"/>
                <a:satMod val="300000"/>
              </a:schemeClr>
            </a:gs>
            <a:gs pos="34000">
              <a:schemeClr val="accent3">
                <a:hueOff val="-9915432"/>
                <a:satOff val="30796"/>
                <a:lumOff val="-2157"/>
                <a:alphaOff val="0"/>
                <a:tint val="13500"/>
                <a:satMod val="250000"/>
              </a:schemeClr>
            </a:gs>
            <a:gs pos="100000">
              <a:schemeClr val="accent3">
                <a:hueOff val="-9915432"/>
                <a:satOff val="30796"/>
                <a:lumOff val="-2157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Взаимодействие и сотрудничество </a:t>
          </a:r>
          <a:endParaRPr lang="ru-RU" sz="1600" kern="1200" dirty="0"/>
        </a:p>
      </dsp:txBody>
      <dsp:txXfrm>
        <a:off x="5395143" y="2844452"/>
        <a:ext cx="2031131" cy="12186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C98B5-1DEC-40CD-A83F-05E2B7634CE6}">
      <dsp:nvSpPr>
        <dsp:cNvPr id="0" name=""/>
        <dsp:cNvSpPr/>
      </dsp:nvSpPr>
      <dsp:spPr>
        <a:xfrm>
          <a:off x="658873" y="0"/>
          <a:ext cx="7467229" cy="40640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49E029-2562-40D0-9253-A2BCFF6736CD}">
      <dsp:nvSpPr>
        <dsp:cNvPr id="0" name=""/>
        <dsp:cNvSpPr/>
      </dsp:nvSpPr>
      <dsp:spPr>
        <a:xfrm>
          <a:off x="3860" y="1219199"/>
          <a:ext cx="1687933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Определяются состав работ и способы производства</a:t>
          </a:r>
          <a:endParaRPr lang="ru-RU" sz="1600" kern="1200" dirty="0"/>
        </a:p>
      </dsp:txBody>
      <dsp:txXfrm>
        <a:off x="83215" y="1298554"/>
        <a:ext cx="1529223" cy="1466890"/>
      </dsp:txXfrm>
    </dsp:sp>
    <dsp:sp modelId="{36CAD059-8541-4ECC-BF4C-38385A1158E6}">
      <dsp:nvSpPr>
        <dsp:cNvPr id="0" name=""/>
        <dsp:cNvSpPr/>
      </dsp:nvSpPr>
      <dsp:spPr>
        <a:xfrm>
          <a:off x="1776190" y="1219199"/>
          <a:ext cx="1687933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Устанав-ливается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последова-тельность</a:t>
          </a:r>
          <a:r>
            <a:rPr lang="ru-RU" sz="1600" kern="1200" dirty="0" smtClean="0"/>
            <a:t> выполнения действий</a:t>
          </a:r>
          <a:endParaRPr lang="ru-RU" sz="1600" kern="1200" dirty="0"/>
        </a:p>
      </dsp:txBody>
      <dsp:txXfrm>
        <a:off x="1855545" y="1298554"/>
        <a:ext cx="1529223" cy="1466890"/>
      </dsp:txXfrm>
    </dsp:sp>
    <dsp:sp modelId="{BE699042-477C-4001-BE0E-B50E1B5F4401}">
      <dsp:nvSpPr>
        <dsp:cNvPr id="0" name=""/>
        <dsp:cNvSpPr/>
      </dsp:nvSpPr>
      <dsp:spPr>
        <a:xfrm>
          <a:off x="3548521" y="1219199"/>
          <a:ext cx="1687933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Оценивается длительность каждой работы </a:t>
          </a:r>
          <a:endParaRPr lang="ru-RU" sz="1600" kern="1200" dirty="0"/>
        </a:p>
      </dsp:txBody>
      <dsp:txXfrm>
        <a:off x="3627876" y="1298554"/>
        <a:ext cx="1529223" cy="1466890"/>
      </dsp:txXfrm>
    </dsp:sp>
    <dsp:sp modelId="{F0D0BDE5-5813-4433-920B-2E9AB7B047CF}">
      <dsp:nvSpPr>
        <dsp:cNvPr id="0" name=""/>
        <dsp:cNvSpPr/>
      </dsp:nvSpPr>
      <dsp:spPr>
        <a:xfrm>
          <a:off x="5320851" y="1219199"/>
          <a:ext cx="1687933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Разраба-тывается</a:t>
          </a:r>
          <a:r>
            <a:rPr lang="ru-RU" sz="1600" kern="1200" dirty="0" smtClean="0"/>
            <a:t> календарный график</a:t>
          </a:r>
          <a:endParaRPr lang="ru-RU" sz="1600" kern="1200" dirty="0"/>
        </a:p>
      </dsp:txBody>
      <dsp:txXfrm>
        <a:off x="5400206" y="1298554"/>
        <a:ext cx="1529223" cy="1466890"/>
      </dsp:txXfrm>
    </dsp:sp>
    <dsp:sp modelId="{E20BFBB8-E938-437F-832B-2F1314D99723}">
      <dsp:nvSpPr>
        <dsp:cNvPr id="0" name=""/>
        <dsp:cNvSpPr/>
      </dsp:nvSpPr>
      <dsp:spPr>
        <a:xfrm>
          <a:off x="7093181" y="1219199"/>
          <a:ext cx="1687933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Производится управление изменениями в графике</a:t>
          </a:r>
          <a:endParaRPr lang="ru-RU" sz="1600" kern="1200" dirty="0"/>
        </a:p>
      </dsp:txBody>
      <dsp:txXfrm>
        <a:off x="7172536" y="1298554"/>
        <a:ext cx="1529223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7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2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41BAE35-B931-41FC-8C28-23B2C9611D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229D51-2AA5-4627-ACD9-753D659F20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5BA435-D711-4649-884A-BCD762FE436E}" type="datetime1">
              <a:rPr lang="ru-RU" smtClean="0"/>
              <a:t>10.01.2022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7D9D7F-29C4-463A-AD26-C4DDE07FE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0E39BEF0-F605-492A-A857-7496E973D6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3651B54-B3D4-4259-87D6-3EA93A220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90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pPr rtl="0"/>
            <a:fld id="{2941484D-016F-4E62-BC6C-BB68345098DF}" type="datetime1">
              <a:rPr lang="ru-RU" noProof="0" smtClean="0"/>
              <a:t>10.01.2022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  <a:p>
            <a:pPr lvl="1" rtl="0"/>
            <a:r>
              <a:rPr lang="ru-RU" noProof="0"/>
              <a:t>Второй </a:t>
            </a:r>
            <a:r>
              <a:rPr lang="ru-RU" noProof="0" dirty="0"/>
              <a:t>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pPr rtl="0"/>
            <a:fld id="{7C4E7652-46AF-4259-BAE2-54978EA077C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1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770D99E-2869-438B-B483-1F6CCD5437EE}"/>
              </a:ext>
            </a:extLst>
          </p:cNvPr>
          <p:cNvGrpSpPr/>
          <p:nvPr userDrawn="1"/>
        </p:nvGrpSpPr>
        <p:grpSpPr>
          <a:xfrm>
            <a:off x="-1" y="-10825"/>
            <a:ext cx="9144002" cy="6515395"/>
            <a:chOff x="-1" y="-10825"/>
            <a:chExt cx="9144002" cy="6515395"/>
          </a:xfrm>
        </p:grpSpPr>
        <p:pic>
          <p:nvPicPr>
            <p:cNvPr id="11" name="Графический объект 10">
              <a:extLst>
                <a:ext uri="{FF2B5EF4-FFF2-40B4-BE49-F238E27FC236}">
                  <a16:creationId xmlns:a16="http://schemas.microsoft.com/office/drawing/2014/main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Графический объект 11">
              <a:extLst>
                <a:ext uri="{FF2B5EF4-FFF2-40B4-BE49-F238E27FC236}">
                  <a16:creationId xmlns:a16="http://schemas.microsoft.com/office/drawing/2014/main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Графический объект 13">
              <a:extLst>
                <a:ext uri="{FF2B5EF4-FFF2-40B4-BE49-F238E27FC236}">
                  <a16:creationId xmlns:a16="http://schemas.microsoft.com/office/drawing/2014/main" id="{EF27E3F5-0D4D-492C-8A3E-50BC30CEF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Графический объект 14">
              <a:extLst>
                <a:ext uri="{FF2B5EF4-FFF2-40B4-BE49-F238E27FC236}">
                  <a16:creationId xmlns:a16="http://schemas.microsoft.com/office/drawing/2014/main" id="{36D4FF91-8818-4598-AC9F-B8C2FA867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276600" y="1213332"/>
            <a:ext cx="5326856" cy="1425577"/>
          </a:xfrm>
        </p:spPr>
        <p:txBody>
          <a:bodyPr rtlCol="0"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3879056" cy="1234575"/>
          </a:xfrm>
          <a:noFill/>
        </p:spPr>
        <p:txBody>
          <a:bodyPr rtlCol="0"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2812256" y="6322007"/>
            <a:ext cx="5791200" cy="365125"/>
          </a:xfrm>
          <a:prstGeom prst="rect">
            <a:avLst/>
          </a:prstGeom>
        </p:spPr>
        <p:txBody>
          <a:bodyPr tIns="0" bIns="0" rtlCol="0" anchor="t"/>
          <a:lstStyle>
            <a:lvl1pPr algn="r">
              <a:defRPr sz="1000"/>
            </a:lvl1pPr>
          </a:lstStyle>
          <a:p>
            <a:pPr algn="r" rtl="0"/>
            <a:fld id="{5D956549-DA23-4231-9878-A42DC63CD72D}" type="datetime1">
              <a:rPr lang="ru-RU" sz="1000" noProof="0" smtClean="0"/>
              <a:t>10.01.2022</a:t>
            </a:fld>
            <a:endParaRPr lang="ru-RU" sz="1000" noProof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12256" y="5960055"/>
            <a:ext cx="5791200" cy="365125"/>
          </a:xfrm>
        </p:spPr>
        <p:txBody>
          <a:bodyPr tIns="0" bIns="0" rtlCol="0" anchor="b"/>
          <a:lstStyle>
            <a:lvl1pPr algn="r">
              <a:defRPr sz="1100"/>
            </a:lvl1pPr>
          </a:lstStyle>
          <a:p>
            <a:pPr algn="r" rtl="0"/>
            <a:endParaRPr lang="ru-RU" sz="1100" noProof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44" y="384048"/>
            <a:ext cx="4636008" cy="676656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70448" y="173195"/>
            <a:ext cx="2212848" cy="3008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Графический объект 11">
              <a:extLst>
                <a:ext uri="{FF2B5EF4-FFF2-40B4-BE49-F238E27FC236}">
                  <a16:creationId xmlns:a16="http://schemas.microsoft.com/office/drawing/2014/main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9598980-D22C-4904-9F8F-3DB09B2ECD8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655"/>
            <a:ext cx="7726680" cy="571500"/>
          </a:xfrm>
        </p:spPr>
        <p:txBody>
          <a:bodyPr rtlCol="0"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87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marL="182880" algn="l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70448" y="173195"/>
            <a:ext cx="2212848" cy="301752"/>
          </a:xfrm>
        </p:spPr>
        <p:txBody>
          <a:bodyPr rtlCol="0"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007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19456" y="1295400"/>
            <a:ext cx="914400" cy="5015864"/>
          </a:xfrm>
        </p:spPr>
        <p:txBody>
          <a:bodyPr vert="vert270" rtlCol="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35856" y="1295400"/>
            <a:ext cx="2438400" cy="5015864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3651250" y="1295400"/>
            <a:ext cx="5276088" cy="501396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67400" y="173195"/>
            <a:ext cx="2324196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596" y="173195"/>
            <a:ext cx="502920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fld id="{FEA1243F-3000-4347-94A4-FBDEAD3122C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423E8A4-D2B7-46D2-92C3-AE6BC0B9BD06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8" name="Графический объект 17">
              <a:extLst>
                <a:ext uri="{FF2B5EF4-FFF2-40B4-BE49-F238E27FC236}">
                  <a16:creationId xmlns:a16="http://schemas.microsoft.com/office/drawing/2014/main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Графический объект 18">
              <a:extLst>
                <a:ext uri="{FF2B5EF4-FFF2-40B4-BE49-F238E27FC236}">
                  <a16:creationId xmlns:a16="http://schemas.microsoft.com/office/drawing/2014/main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675926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566839"/>
            <a:ext cx="8229600" cy="4572000"/>
          </a:xfrm>
          <a:prstGeom prst="rect">
            <a:avLst/>
          </a:prstGeom>
        </p:spPr>
        <p:txBody>
          <a:bodyPr vert="horz"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867400" y="174116"/>
            <a:ext cx="2212182" cy="300831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 vert="horz" rtlCol="0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49598980-D22C-4904-9F8F-3DB09B2ECD84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1" name="Графический объект 20">
            <a:extLst>
              <a:ext uri="{FF2B5EF4-FFF2-40B4-BE49-F238E27FC236}">
                <a16:creationId xmlns:a16="http://schemas.microsoft.com/office/drawing/2014/main" id="{41E45D2D-0469-4652-A090-C4D13F3C150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27" name="Рисунок 26">
            <a:extLst>
              <a:ext uri="{FF2B5EF4-FFF2-40B4-BE49-F238E27FC236}">
                <a16:creationId xmlns:a16="http://schemas.microsoft.com/office/drawing/2014/main" id="{16C04FF8-AE2F-4C75-8657-A2201B9519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</p:sldLayoutIdLst>
  <p:hf hdr="0" dt="0"/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13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8351936" cy="1532609"/>
          </a:xfrm>
        </p:spPr>
        <p:txBody>
          <a:bodyPr rtlCol="0"/>
          <a:lstStyle/>
          <a:p>
            <a:r>
              <a:rPr lang="ru-RU" dirty="0" smtClean="0"/>
              <a:t>Тема 9. </a:t>
            </a:r>
            <a:r>
              <a:rPr lang="ru-RU" dirty="0"/>
              <a:t>Гибкие методологии управления проектами</a:t>
            </a:r>
            <a:endParaRPr lang="ru-RU" b="0" dirty="0"/>
          </a:p>
        </p:txBody>
      </p:sp>
      <p:sp>
        <p:nvSpPr>
          <p:cNvPr id="3" name="Прямоугольник 2"/>
          <p:cNvSpPr>
            <a:spLocks noGrp="1"/>
          </p:cNvSpPr>
          <p:nvPr>
            <p:ph type="subTitle" idx="1"/>
          </p:nvPr>
        </p:nvSpPr>
        <p:spPr>
          <a:xfrm>
            <a:off x="2267744" y="3501008"/>
            <a:ext cx="6768752" cy="2952328"/>
          </a:xfrm>
        </p:spPr>
        <p:txBody>
          <a:bodyPr rtlCol="0">
            <a:normAutofit lnSpcReduction="10000"/>
          </a:bodyPr>
          <a:lstStyle/>
          <a:p>
            <a:r>
              <a:rPr lang="ru-RU" dirty="0"/>
              <a:t>1. История гибких методологий управления проектами. </a:t>
            </a:r>
          </a:p>
          <a:p>
            <a:r>
              <a:rPr lang="ru-RU" dirty="0"/>
              <a:t>2. Суть гибкого управления проектами. </a:t>
            </a:r>
          </a:p>
          <a:p>
            <a:r>
              <a:rPr lang="ru-RU" dirty="0"/>
              <a:t>3. Инструменты </a:t>
            </a:r>
            <a:r>
              <a:rPr lang="ru-RU" dirty="0" err="1"/>
              <a:t>Agile</a:t>
            </a:r>
            <a:r>
              <a:rPr lang="ru-RU" dirty="0"/>
              <a:t> методов. </a:t>
            </a:r>
          </a:p>
          <a:p>
            <a:r>
              <a:rPr lang="ru-RU" dirty="0"/>
              <a:t>4. Оценки задач и проектов; метрики процесса и продукта в гибком подходе.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008DAE-2933-4388-812C-E06076F8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10</a:t>
            </a:fld>
            <a:endParaRPr lang="ru-RU" noProof="0"/>
          </a:p>
        </p:txBody>
      </p:sp>
      <p:sp>
        <p:nvSpPr>
          <p:cNvPr id="9" name="Прямоугольник 8"/>
          <p:cNvSpPr/>
          <p:nvPr/>
        </p:nvSpPr>
        <p:spPr>
          <a:xfrm>
            <a:off x="387946" y="166988"/>
            <a:ext cx="4949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 smtClean="0">
                <a:solidFill>
                  <a:schemeClr val="bg1"/>
                </a:solidFill>
              </a:rPr>
              <a:t>Особенности применения методологии</a:t>
            </a:r>
            <a:endParaRPr lang="ru-RU" sz="2000" b="1" i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6307" y="1124744"/>
            <a:ext cx="8229600" cy="676672"/>
          </a:xfrm>
        </p:spPr>
        <p:txBody>
          <a:bodyPr>
            <a:normAutofit lnSpcReduction="10000"/>
          </a:bodyPr>
          <a:lstStyle/>
          <a:p>
            <a:pPr marL="64008" indent="0" algn="ctr">
              <a:buNone/>
            </a:pPr>
            <a:r>
              <a:rPr lang="ru-RU" sz="2000" dirty="0"/>
              <a:t>последний значимый элемент подхода – это </a:t>
            </a:r>
            <a:r>
              <a:rPr lang="ru-RU" sz="2000" u="sng" dirty="0"/>
              <a:t>спринты и ежедневные </a:t>
            </a:r>
            <a:r>
              <a:rPr lang="ru-RU" sz="2000" u="sng" dirty="0" smtClean="0"/>
              <a:t>встречи</a:t>
            </a:r>
            <a:endParaRPr lang="ru-RU" sz="2000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7482" y="2060848"/>
            <a:ext cx="57507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Спринтами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называются ограниченные конкретными сроками (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дедлайнами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отрезки времени, в течение которых команда успевает выполнить определенные задачи.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79" y="3663761"/>
            <a:ext cx="5214027" cy="270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Ежедневные встречи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должны превышать 15 минут. Организуются они для того, чтобы каждый член команды дал себе же ответ на три вопроса: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я делал вчера?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я буду занят сегодня?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мешает мне работать?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37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44" y="116632"/>
            <a:ext cx="7490032" cy="1080120"/>
          </a:xfrm>
        </p:spPr>
        <p:txBody>
          <a:bodyPr/>
          <a:lstStyle/>
          <a:p>
            <a:r>
              <a:rPr lang="ru-RU" sz="2400" dirty="0" smtClean="0"/>
              <a:t>Таким образом, внедрение </a:t>
            </a:r>
            <a:r>
              <a:rPr lang="ru-RU" sz="2400" dirty="0" err="1"/>
              <a:t>Agile</a:t>
            </a:r>
            <a:r>
              <a:rPr lang="ru-RU" sz="2400" dirty="0"/>
              <a:t>-методологии возможно, если соблюдается несколько условий: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11</a:t>
            </a:fld>
            <a:endParaRPr lang="ru-RU" noProof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08748483"/>
              </p:ext>
            </p:extLst>
          </p:nvPr>
        </p:nvGraphicFramePr>
        <p:xfrm>
          <a:off x="899592" y="1340768"/>
          <a:ext cx="76328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83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677" y="2996952"/>
            <a:ext cx="3609299" cy="3312368"/>
          </a:xfrm>
        </p:spPr>
        <p:txBody>
          <a:bodyPr>
            <a:noAutofit/>
          </a:bodyPr>
          <a:lstStyle/>
          <a:p>
            <a:r>
              <a:rPr lang="en-US" sz="2000" dirty="0" smtClean="0"/>
              <a:t>Crystal </a:t>
            </a:r>
            <a:r>
              <a:rPr lang="en-US" sz="2000" dirty="0"/>
              <a:t>(Alistair Cockburn)</a:t>
            </a:r>
          </a:p>
          <a:p>
            <a:r>
              <a:rPr lang="ru-RU" sz="2000" dirty="0"/>
              <a:t>Методы разработки динамических систем – </a:t>
            </a:r>
            <a:r>
              <a:rPr lang="en-US" sz="2000" dirty="0"/>
              <a:t>Dynamic System Development Method (Dane Faulkner)</a:t>
            </a:r>
          </a:p>
          <a:p>
            <a:r>
              <a:rPr lang="en-US" sz="2000" dirty="0"/>
              <a:t>Driven Development (Jeff DeLuca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r>
              <a:rPr lang="ru-RU" sz="2000" dirty="0" smtClean="0"/>
              <a:t>и другие</a:t>
            </a:r>
            <a:endParaRPr lang="en-US" sz="2000" dirty="0"/>
          </a:p>
          <a:p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12</a:t>
            </a:fld>
            <a:endParaRPr lang="ru-RU" noProof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695" y="3567245"/>
            <a:ext cx="4933305" cy="32907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212416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3. Инструменты </a:t>
            </a:r>
            <a:r>
              <a:rPr lang="ru-RU" sz="2800" b="1" dirty="0" err="1">
                <a:solidFill>
                  <a:srgbClr val="262626">
                    <a:lumMod val="75000"/>
                    <a:lumOff val="25000"/>
                  </a:srgbClr>
                </a:solidFill>
              </a:rPr>
              <a:t>Agile</a:t>
            </a:r>
            <a:r>
              <a:rPr lang="ru-RU" sz="28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 методов.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7699" y="1052512"/>
            <a:ext cx="70925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</a:pPr>
            <a:r>
              <a:rPr lang="ru-RU" sz="2000" dirty="0">
                <a:solidFill>
                  <a:srgbClr val="262626"/>
                </a:solidFill>
              </a:rPr>
              <a:t>Основные инструменты </a:t>
            </a:r>
            <a:r>
              <a:rPr lang="en-US" sz="2000" dirty="0">
                <a:solidFill>
                  <a:srgbClr val="262626"/>
                </a:solidFill>
              </a:rPr>
              <a:t>Agile </a:t>
            </a:r>
            <a:r>
              <a:rPr lang="ru-RU" sz="2000" dirty="0">
                <a:solidFill>
                  <a:srgbClr val="262626"/>
                </a:solidFill>
              </a:rPr>
              <a:t>методов:</a:t>
            </a:r>
          </a:p>
          <a:p>
            <a:pPr marL="448056" lvl="0" indent="-384048"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</a:rPr>
              <a:t>Scrum (Ken </a:t>
            </a:r>
            <a:r>
              <a:rPr lang="en-US" sz="2000" dirty="0" err="1">
                <a:solidFill>
                  <a:srgbClr val="262626"/>
                </a:solidFill>
              </a:rPr>
              <a:t>Schwaber</a:t>
            </a:r>
            <a:r>
              <a:rPr lang="en-US" sz="2000" dirty="0">
                <a:solidFill>
                  <a:srgbClr val="262626"/>
                </a:solidFill>
              </a:rPr>
              <a:t>)</a:t>
            </a:r>
          </a:p>
          <a:p>
            <a:pPr marL="448056" lvl="0" indent="-384048"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62626"/>
                </a:solidFill>
              </a:rPr>
              <a:t>Экстремальное программирование </a:t>
            </a:r>
            <a:r>
              <a:rPr lang="en-US" sz="2000" dirty="0">
                <a:solidFill>
                  <a:srgbClr val="262626"/>
                </a:solidFill>
              </a:rPr>
              <a:t>XP (Kent Beck)</a:t>
            </a:r>
          </a:p>
          <a:p>
            <a:pPr marL="448056" lvl="0" indent="-384048"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</a:rPr>
              <a:t>Kanban (David Anderson)</a:t>
            </a:r>
          </a:p>
        </p:txBody>
      </p:sp>
    </p:spTree>
    <p:extLst>
      <p:ext uri="{BB962C8B-B14F-4D97-AF65-F5344CB8AC3E}">
        <p14:creationId xmlns:p14="http://schemas.microsoft.com/office/powerpoint/2010/main" val="26388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82" y="131506"/>
            <a:ext cx="4636008" cy="417174"/>
          </a:xfrm>
        </p:spPr>
        <p:txBody>
          <a:bodyPr/>
          <a:lstStyle/>
          <a:p>
            <a:r>
              <a:rPr lang="en-US" sz="3200" i="1" dirty="0"/>
              <a:t>Scrum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82" y="764704"/>
            <a:ext cx="8229600" cy="2088232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Один </a:t>
            </a:r>
            <a:r>
              <a:rPr lang="ru-RU" sz="2000" dirty="0"/>
              <a:t>из наиболее популярных инструментов гибких методов.  </a:t>
            </a:r>
            <a:r>
              <a:rPr lang="ru-RU" sz="2000" dirty="0" err="1"/>
              <a:t>Scrum</a:t>
            </a:r>
            <a:r>
              <a:rPr lang="ru-RU" sz="2000" dirty="0"/>
              <a:t> является адаптивным и эмпирическим методом, который используют в проектной деятельности с 1995 </a:t>
            </a:r>
            <a:r>
              <a:rPr lang="ru-RU" sz="2000" dirty="0" smtClean="0"/>
              <a:t>года.</a:t>
            </a:r>
          </a:p>
          <a:p>
            <a:r>
              <a:rPr lang="ru-RU" sz="2000" dirty="0" err="1"/>
              <a:t>Scrum</a:t>
            </a:r>
            <a:r>
              <a:rPr lang="ru-RU" sz="2000" dirty="0"/>
              <a:t> содержит в себе идею простоты, поэтому она не включает в себя многоуровневые подходы. </a:t>
            </a:r>
            <a:r>
              <a:rPr lang="ru-RU" sz="2000" b="1" i="1" dirty="0"/>
              <a:t>Он имеет три основных </a:t>
            </a:r>
            <a:r>
              <a:rPr lang="ru-RU" sz="2000" b="1" i="1" dirty="0" smtClean="0"/>
              <a:t>вопроса:</a:t>
            </a:r>
            <a:endParaRPr lang="ru-RU" sz="2000" b="1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13</a:t>
            </a:fld>
            <a:endParaRPr lang="ru-RU" noProof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42019845"/>
              </p:ext>
            </p:extLst>
          </p:nvPr>
        </p:nvGraphicFramePr>
        <p:xfrm>
          <a:off x="539552" y="2780928"/>
          <a:ext cx="842493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1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953" y="3890156"/>
            <a:ext cx="5194246" cy="366936"/>
          </a:xfrm>
        </p:spPr>
        <p:txBody>
          <a:bodyPr>
            <a:normAutofit fontScale="77500" lnSpcReduction="20000"/>
          </a:bodyPr>
          <a:lstStyle/>
          <a:p>
            <a:pPr marL="64008" indent="0" algn="ctr">
              <a:buNone/>
            </a:pPr>
            <a:r>
              <a:rPr lang="ru-RU" dirty="0"/>
              <a:t>Рис. 1 Основной процесс </a:t>
            </a:r>
            <a:r>
              <a:rPr lang="ru-RU" dirty="0" err="1"/>
              <a:t>Scrum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14</a:t>
            </a:fld>
            <a:endParaRPr lang="ru-RU" noProof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7272808" cy="38901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408002" y="4725144"/>
            <a:ext cx="74124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П</a:t>
            </a:r>
            <a:r>
              <a:rPr lang="ru-RU" i="1" dirty="0" smtClean="0">
                <a:solidFill>
                  <a:schemeClr val="bg1"/>
                </a:solidFill>
              </a:rPr>
              <a:t>роцесс </a:t>
            </a:r>
            <a:r>
              <a:rPr lang="ru-RU" i="1" dirty="0" err="1" smtClean="0">
                <a:solidFill>
                  <a:schemeClr val="bg1"/>
                </a:solidFill>
              </a:rPr>
              <a:t>Scrum</a:t>
            </a:r>
            <a:r>
              <a:rPr lang="ru-RU" i="1" dirty="0" smtClean="0">
                <a:solidFill>
                  <a:schemeClr val="bg1"/>
                </a:solidFill>
              </a:rPr>
              <a:t> начинается </a:t>
            </a:r>
            <a:r>
              <a:rPr lang="ru-RU" i="1" dirty="0">
                <a:solidFill>
                  <a:schemeClr val="bg1"/>
                </a:solidFill>
              </a:rPr>
              <a:t>с требований и приоритетов владельца продукта, из которых формируется первоначальное виденье продукта. </a:t>
            </a:r>
            <a:r>
              <a:rPr lang="ru-RU" i="1" dirty="0" smtClean="0">
                <a:solidFill>
                  <a:schemeClr val="bg1"/>
                </a:solidFill>
              </a:rPr>
              <a:t>Команда </a:t>
            </a:r>
            <a:r>
              <a:rPr lang="ru-RU" i="1" dirty="0">
                <a:solidFill>
                  <a:schemeClr val="bg1"/>
                </a:solidFill>
              </a:rPr>
              <a:t>проекта планирует свою деятельность, опираясь на сформированные требования.  Команда выполняет задания, и каждый день проводит совещания, где обсуждают основные три вопроса. </a:t>
            </a:r>
          </a:p>
        </p:txBody>
      </p:sp>
    </p:spTree>
    <p:extLst>
      <p:ext uri="{BB962C8B-B14F-4D97-AF65-F5344CB8AC3E}">
        <p14:creationId xmlns:p14="http://schemas.microsoft.com/office/powerpoint/2010/main" val="313042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665779"/>
            <a:ext cx="5194246" cy="366936"/>
          </a:xfrm>
        </p:spPr>
        <p:txBody>
          <a:bodyPr>
            <a:normAutofit fontScale="70000" lnSpcReduction="20000"/>
          </a:bodyPr>
          <a:lstStyle/>
          <a:p>
            <a:pPr marL="64008" indent="0" algn="ctr">
              <a:buNone/>
            </a:pPr>
            <a:r>
              <a:rPr lang="ru-RU" dirty="0"/>
              <a:t>Рис. 2 Обратная связь в рамках </a:t>
            </a:r>
            <a:r>
              <a:rPr lang="ru-RU" dirty="0" err="1"/>
              <a:t>Scrum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15</a:t>
            </a:fld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2930514" y="5445224"/>
            <a:ext cx="5756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>
                <a:solidFill>
                  <a:schemeClr val="bg1"/>
                </a:solidFill>
              </a:rPr>
              <a:t>Таким образом, команда постоянно совершенствует продукт, улучшая его и внося новые требования к нему.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" y="-10238"/>
            <a:ext cx="6430822" cy="4670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20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82" y="131506"/>
            <a:ext cx="4636008" cy="417174"/>
          </a:xfrm>
        </p:spPr>
        <p:txBody>
          <a:bodyPr/>
          <a:lstStyle/>
          <a:p>
            <a:r>
              <a:rPr lang="ru-RU" sz="3200" i="1" dirty="0"/>
              <a:t>ХР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82" y="764704"/>
            <a:ext cx="8229600" cy="2088232"/>
          </a:xfrm>
        </p:spPr>
        <p:txBody>
          <a:bodyPr>
            <a:noAutofit/>
          </a:bodyPr>
          <a:lstStyle/>
          <a:p>
            <a:r>
              <a:rPr lang="ru-RU" sz="2000" dirty="0" smtClean="0"/>
              <a:t>или </a:t>
            </a:r>
            <a:r>
              <a:rPr lang="ru-RU" sz="2000" dirty="0"/>
              <a:t>экстремальное программирование заключается в постоянной интеграции, то есть постоянное повторение</a:t>
            </a:r>
          </a:p>
          <a:p>
            <a:r>
              <a:rPr lang="ru-RU" sz="2000" dirty="0"/>
              <a:t>Метод заключает в том, что команде проекта дается первоначальные требования заказчика, а команда проекта разрабатывает и планирует самостоятельно, опираясь на опыт и предыдущие практики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16</a:t>
            </a:fld>
            <a:endParaRPr lang="ru-RU" noProof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18" y="2852936"/>
            <a:ext cx="6552728" cy="34324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419872" y="6285371"/>
            <a:ext cx="2735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3 Общая схема ХР</a:t>
            </a:r>
          </a:p>
        </p:txBody>
      </p:sp>
    </p:spTree>
    <p:extLst>
      <p:ext uri="{BB962C8B-B14F-4D97-AF65-F5344CB8AC3E}">
        <p14:creationId xmlns:p14="http://schemas.microsoft.com/office/powerpoint/2010/main" val="2040802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1125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Данный метод основан на опыте и знаниях членов команды.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Менеджеру </a:t>
            </a:r>
            <a:r>
              <a:rPr lang="ru-RU" sz="2400" dirty="0"/>
              <a:t>проекта необходимо отслеживать ход проекта.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ХР </a:t>
            </a:r>
            <a:r>
              <a:rPr lang="ru-RU" sz="2400" dirty="0"/>
              <a:t>включает в себя тестирование продукта проекта. </a:t>
            </a:r>
            <a:r>
              <a:rPr lang="ru-RU" sz="2400" dirty="0" smtClean="0"/>
              <a:t>Таким </a:t>
            </a:r>
            <a:r>
              <a:rPr lang="ru-RU" sz="2400" dirty="0"/>
              <a:t>образом, продукт постоянно тестируется и улучшается.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/>
              <a:t>Однако данный метод требует интенсивной работы и часто функции выполняются попарно разными членами проекта. Попарное выполнение задач дает возможность улучшения продукта и минимизирует процент </a:t>
            </a:r>
            <a:r>
              <a:rPr lang="ru-RU" sz="2400" dirty="0" smtClean="0"/>
              <a:t>ошибки.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495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82" y="131506"/>
            <a:ext cx="4636008" cy="417174"/>
          </a:xfrm>
        </p:spPr>
        <p:txBody>
          <a:bodyPr/>
          <a:lstStyle/>
          <a:p>
            <a:r>
              <a:rPr lang="en-US" sz="3200" i="1" dirty="0"/>
              <a:t>Kanban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82" y="620688"/>
            <a:ext cx="8229600" cy="3334231"/>
          </a:xfrm>
        </p:spPr>
        <p:txBody>
          <a:bodyPr>
            <a:noAutofit/>
          </a:bodyPr>
          <a:lstStyle/>
          <a:p>
            <a:r>
              <a:rPr lang="ru-RU" sz="1900" dirty="0"/>
              <a:t>П</a:t>
            </a:r>
            <a:r>
              <a:rPr lang="ru-RU" sz="1900" dirty="0" smtClean="0"/>
              <a:t>оявилось </a:t>
            </a:r>
            <a:r>
              <a:rPr lang="ru-RU" sz="1900" dirty="0"/>
              <a:t>из философии </a:t>
            </a:r>
            <a:r>
              <a:rPr lang="ru-RU" sz="1900" dirty="0" err="1"/>
              <a:t>Lean</a:t>
            </a:r>
            <a:r>
              <a:rPr lang="ru-RU" sz="1900" dirty="0"/>
              <a:t> </a:t>
            </a:r>
            <a:r>
              <a:rPr lang="ru-RU" sz="1900" dirty="0" err="1"/>
              <a:t>Technology</a:t>
            </a:r>
            <a:r>
              <a:rPr lang="ru-RU" sz="1900" dirty="0"/>
              <a:t>, которая руководствуется девизом «точно в срок». </a:t>
            </a:r>
          </a:p>
          <a:p>
            <a:r>
              <a:rPr lang="ru-RU" sz="1900" dirty="0"/>
              <a:t>Данный метод включает в себя карточки с заданиями, которые крепятся на информативную доску. </a:t>
            </a:r>
          </a:p>
          <a:p>
            <a:r>
              <a:rPr lang="ru-RU" sz="1900" dirty="0"/>
              <a:t>Чтобы менеджеру отслеживать ход проекта, доска делиться на 3 </a:t>
            </a:r>
            <a:r>
              <a:rPr lang="ru-RU" sz="1900" dirty="0" smtClean="0"/>
              <a:t>столбца: </a:t>
            </a:r>
            <a:r>
              <a:rPr lang="ru-RU" sz="1900" dirty="0"/>
              <a:t>что надо сделать, что делается и что сделано. </a:t>
            </a:r>
            <a:r>
              <a:rPr lang="ru-RU" sz="1900" dirty="0" smtClean="0"/>
              <a:t>Или можно делить по датам.</a:t>
            </a:r>
            <a:endParaRPr lang="ru-RU" sz="1900" dirty="0"/>
          </a:p>
          <a:p>
            <a:r>
              <a:rPr lang="ru-RU" sz="1900" dirty="0"/>
              <a:t>По мере выполнения заданий карточки перемещаются со столбца «надо сделать» на столбец «сделано».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18</a:t>
            </a:fld>
            <a:endParaRPr lang="ru-RU" noProof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22701" r="4955" b="29000"/>
          <a:stretch/>
        </p:blipFill>
        <p:spPr>
          <a:xfrm>
            <a:off x="1400841" y="4058645"/>
            <a:ext cx="6754966" cy="2799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1410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306630"/>
            <a:ext cx="5194246" cy="366936"/>
          </a:xfrm>
        </p:spPr>
        <p:txBody>
          <a:bodyPr>
            <a:normAutofit fontScale="77500" lnSpcReduction="20000"/>
          </a:bodyPr>
          <a:lstStyle/>
          <a:p>
            <a:pPr marL="64008" indent="0" algn="ctr">
              <a:buNone/>
            </a:pPr>
            <a:r>
              <a:rPr lang="ru-RU" dirty="0"/>
              <a:t>Рис. 4 Пример </a:t>
            </a:r>
            <a:r>
              <a:rPr lang="en-US" dirty="0"/>
              <a:t>Kanban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19</a:t>
            </a:fld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5013176"/>
            <a:ext cx="68072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Информативная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доска становится некой дорожной картой проекта. </a:t>
            </a:r>
            <a:r>
              <a:rPr lang="ru-RU" sz="2000" i="1" dirty="0" smtClean="0">
                <a:solidFill>
                  <a:schemeClr val="bg1"/>
                </a:solidFill>
              </a:rPr>
              <a:t>В </a:t>
            </a:r>
            <a:r>
              <a:rPr lang="ru-RU" sz="2000" i="1" dirty="0">
                <a:solidFill>
                  <a:schemeClr val="bg1"/>
                </a:solidFill>
              </a:rPr>
              <a:t>такой системе легко контролировать ход проекта, минимизирована бумажная работа, простота понимания </a:t>
            </a:r>
            <a:r>
              <a:rPr lang="ru-RU" sz="2000" i="1" dirty="0" smtClean="0">
                <a:solidFill>
                  <a:schemeClr val="bg1"/>
                </a:solidFill>
              </a:rPr>
              <a:t>проекта</a:t>
            </a:r>
            <a:r>
              <a:rPr lang="ru-RU" sz="2000" i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470"/>
            <a:ext cx="6480720" cy="4220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41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93" y="1556792"/>
            <a:ext cx="4033648" cy="676656"/>
          </a:xfrm>
        </p:spPr>
        <p:txBody>
          <a:bodyPr/>
          <a:lstStyle/>
          <a:p>
            <a:pPr algn="ctr"/>
            <a:r>
              <a:rPr lang="ru-RU" sz="2400" dirty="0" smtClean="0"/>
              <a:t>Традиционный подход к управлению проектами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317" y="2924944"/>
            <a:ext cx="3817624" cy="3240360"/>
          </a:xfrm>
        </p:spPr>
        <p:txBody>
          <a:bodyPr>
            <a:noAutofit/>
          </a:bodyPr>
          <a:lstStyle/>
          <a:p>
            <a:r>
              <a:rPr lang="ru-RU" sz="2000" i="1" dirty="0"/>
              <a:t>базируется на достаточно жёстком планировании проекта до запуска и минимальным вмешательствам </a:t>
            </a:r>
            <a:r>
              <a:rPr lang="ru-RU" sz="2000" i="1" dirty="0" smtClean="0"/>
              <a:t>после; при </a:t>
            </a:r>
            <a:r>
              <a:rPr lang="ru-RU" sz="2000" i="1" dirty="0"/>
              <a:t>таком подходе каждая последующая фаза начинается после предыдущей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</a:t>
            </a:fld>
            <a:endParaRPr lang="ru-RU" noProof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53152" y="1556792"/>
            <a:ext cx="4033648" cy="676656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Гибкий подход к управлению проектами</a:t>
            </a:r>
            <a:endParaRPr lang="ru-RU" sz="2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61164" y="2924944"/>
            <a:ext cx="3817624" cy="3240360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/>
              <a:t>менее </a:t>
            </a:r>
            <a:r>
              <a:rPr lang="ru-RU" sz="2000" i="1" dirty="0" smtClean="0"/>
              <a:t>привязан </a:t>
            </a:r>
            <a:r>
              <a:rPr lang="ru-RU" sz="2000" i="1" dirty="0"/>
              <a:t>к планированию и предполагают совсем иной жизненный цикл – </a:t>
            </a:r>
            <a:r>
              <a:rPr lang="ru-RU" sz="2000" i="1" dirty="0" smtClean="0"/>
              <a:t>итерации; такой </a:t>
            </a:r>
            <a:r>
              <a:rPr lang="ru-RU" sz="2000" i="1" dirty="0"/>
              <a:t>подход позволяет работать более эффективно в условиях быстро меняющейся бизнес-среды</a:t>
            </a:r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1760181" y="1952836"/>
            <a:ext cx="590356" cy="13538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6512709" y="1952836"/>
            <a:ext cx="590356" cy="13538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1302" y="86499"/>
            <a:ext cx="59096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1. История гибких методологий управления проектами.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3064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869527"/>
            <a:ext cx="5194246" cy="366936"/>
          </a:xfrm>
        </p:spPr>
        <p:txBody>
          <a:bodyPr>
            <a:normAutofit fontScale="55000" lnSpcReduction="20000"/>
          </a:bodyPr>
          <a:lstStyle/>
          <a:p>
            <a:pPr marL="64008" indent="0" algn="ctr">
              <a:buNone/>
            </a:pPr>
            <a:r>
              <a:rPr lang="ru-RU" dirty="0"/>
              <a:t>Рис. 5 Связь между временем и заданиями в </a:t>
            </a:r>
            <a:r>
              <a:rPr lang="ru-RU" dirty="0" err="1"/>
              <a:t>Kanban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20</a:t>
            </a:fld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1604702" y="4725144"/>
            <a:ext cx="68072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solidFill>
                  <a:schemeClr val="bg1"/>
                </a:solidFill>
              </a:rPr>
              <a:t>Есть </a:t>
            </a:r>
            <a:r>
              <a:rPr lang="ru-RU" sz="2000" i="1" dirty="0">
                <a:solidFill>
                  <a:schemeClr val="bg1"/>
                </a:solidFill>
              </a:rPr>
              <a:t>три уровня </a:t>
            </a:r>
            <a:r>
              <a:rPr lang="ru-RU" sz="2000" i="1" u="sng" dirty="0">
                <a:solidFill>
                  <a:schemeClr val="accent6">
                    <a:lumMod val="75000"/>
                  </a:schemeClr>
                </a:solidFill>
              </a:rPr>
              <a:t>детализации для </a:t>
            </a:r>
            <a:r>
              <a:rPr lang="ru-RU" sz="2000" i="1" u="sng" dirty="0" smtClean="0">
                <a:solidFill>
                  <a:schemeClr val="accent6">
                    <a:lumMod val="75000"/>
                  </a:schemeClr>
                </a:solidFill>
              </a:rPr>
              <a:t>задач</a:t>
            </a:r>
            <a:r>
              <a:rPr lang="ru-RU" sz="2000" i="1" dirty="0" smtClean="0">
                <a:solidFill>
                  <a:schemeClr val="bg1"/>
                </a:solidFill>
              </a:rPr>
              <a:t>: высшим </a:t>
            </a:r>
            <a:r>
              <a:rPr lang="ru-RU" sz="2000" i="1" dirty="0">
                <a:solidFill>
                  <a:schemeClr val="bg1"/>
                </a:solidFill>
              </a:rPr>
              <a:t>уровнем являются «Функции</a:t>
            </a:r>
            <a:r>
              <a:rPr lang="ru-RU" sz="2000" i="1" dirty="0" smtClean="0">
                <a:solidFill>
                  <a:schemeClr val="bg1"/>
                </a:solidFill>
              </a:rPr>
              <a:t>» (</a:t>
            </a:r>
            <a:r>
              <a:rPr lang="ru-RU" sz="2000" i="1" dirty="0">
                <a:solidFill>
                  <a:schemeClr val="bg1"/>
                </a:solidFill>
              </a:rPr>
              <a:t>основная </a:t>
            </a:r>
            <a:r>
              <a:rPr lang="ru-RU" sz="2000" i="1" dirty="0" smtClean="0">
                <a:solidFill>
                  <a:schemeClr val="bg1"/>
                </a:solidFill>
              </a:rPr>
              <a:t>цель), </a:t>
            </a:r>
            <a:r>
              <a:rPr lang="ru-RU" sz="2000" i="1" dirty="0">
                <a:solidFill>
                  <a:schemeClr val="bg1"/>
                </a:solidFill>
              </a:rPr>
              <a:t>каждая функция разбивается на «Истории</a:t>
            </a:r>
            <a:r>
              <a:rPr lang="ru-RU" sz="2000" i="1" dirty="0" smtClean="0">
                <a:solidFill>
                  <a:schemeClr val="bg1"/>
                </a:solidFill>
              </a:rPr>
              <a:t>» (проверяемая часть </a:t>
            </a:r>
            <a:r>
              <a:rPr lang="ru-RU" sz="2000" i="1" dirty="0">
                <a:solidFill>
                  <a:schemeClr val="bg1"/>
                </a:solidFill>
              </a:rPr>
              <a:t>основных </a:t>
            </a:r>
            <a:r>
              <a:rPr lang="ru-RU" sz="2000" i="1" dirty="0" smtClean="0">
                <a:solidFill>
                  <a:schemeClr val="bg1"/>
                </a:solidFill>
              </a:rPr>
              <a:t>требований), каждая </a:t>
            </a:r>
            <a:r>
              <a:rPr lang="ru-RU" sz="2000" i="1" dirty="0">
                <a:solidFill>
                  <a:schemeClr val="bg1"/>
                </a:solidFill>
              </a:rPr>
              <a:t>история делится на «</a:t>
            </a:r>
            <a:r>
              <a:rPr lang="ru-RU" sz="2000" i="1" dirty="0" smtClean="0">
                <a:solidFill>
                  <a:schemeClr val="bg1"/>
                </a:solidFill>
              </a:rPr>
              <a:t>Задачи» (работа </a:t>
            </a:r>
            <a:r>
              <a:rPr lang="ru-RU" sz="2000" i="1" dirty="0">
                <a:solidFill>
                  <a:schemeClr val="bg1"/>
                </a:solidFill>
              </a:rPr>
              <a:t>одной </a:t>
            </a:r>
            <a:r>
              <a:rPr lang="ru-RU" sz="2000" i="1" dirty="0" smtClean="0">
                <a:solidFill>
                  <a:schemeClr val="bg1"/>
                </a:solidFill>
              </a:rPr>
              <a:t>истории).</a:t>
            </a:r>
            <a:endParaRPr lang="ru-RU" sz="2000" i="1" dirty="0">
              <a:solidFill>
                <a:schemeClr val="bg1"/>
              </a:solidFill>
            </a:endParaRPr>
          </a:p>
          <a:p>
            <a:pPr algn="r"/>
            <a:endParaRPr lang="ru-RU" sz="2000" i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104" cy="38610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580112" y="1196752"/>
            <a:ext cx="33123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</a:rPr>
              <a:t>В </a:t>
            </a:r>
            <a:r>
              <a:rPr lang="ru-RU" sz="2000" i="1" dirty="0" err="1">
                <a:solidFill>
                  <a:schemeClr val="bg1"/>
                </a:solidFill>
              </a:rPr>
              <a:t>Kanban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u="sng" dirty="0">
                <a:solidFill>
                  <a:schemeClr val="accent6">
                    <a:lumMod val="75000"/>
                  </a:schemeClr>
                </a:solidFill>
              </a:rPr>
              <a:t>время проекта </a:t>
            </a:r>
            <a:r>
              <a:rPr lang="ru-RU" sz="2000" i="1" dirty="0">
                <a:solidFill>
                  <a:schemeClr val="bg1"/>
                </a:solidFill>
              </a:rPr>
              <a:t>сначала разбивается на «Реализацию» (от 1 до 6 месяцев), дальше делится на «Итерации» (от 1 до 4 недель), итерации разбиваются на «Дни» (это самый маленький по времени блок).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22621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82" y="131506"/>
            <a:ext cx="4636008" cy="417174"/>
          </a:xfrm>
        </p:spPr>
        <p:txBody>
          <a:bodyPr/>
          <a:lstStyle/>
          <a:p>
            <a:r>
              <a:rPr lang="en-US" sz="3200" i="1" dirty="0"/>
              <a:t>Crystal </a:t>
            </a:r>
            <a:endParaRPr lang="ru-RU" sz="3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82" y="620689"/>
            <a:ext cx="8229600" cy="26642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900" i="1" dirty="0"/>
              <a:t>легковесная гибкая методология, созданная </a:t>
            </a:r>
            <a:r>
              <a:rPr lang="ru-RU" sz="1900" i="1" dirty="0" err="1"/>
              <a:t>Алистером</a:t>
            </a:r>
            <a:r>
              <a:rPr lang="ru-RU" sz="1900" i="1" dirty="0"/>
              <a:t> </a:t>
            </a:r>
            <a:r>
              <a:rPr lang="ru-RU" sz="1900" i="1" dirty="0" err="1"/>
              <a:t>Кокберном</a:t>
            </a:r>
            <a:r>
              <a:rPr lang="ru-RU" sz="1900" i="1" dirty="0"/>
              <a:t> [</a:t>
            </a:r>
            <a:r>
              <a:rPr lang="ru-RU" sz="1900" i="1" dirty="0" err="1"/>
              <a:t>Cockburn</a:t>
            </a:r>
            <a:r>
              <a:rPr lang="ru-RU" sz="1900" i="1" dirty="0"/>
              <a:t>, </a:t>
            </a:r>
            <a:r>
              <a:rPr lang="ru-RU" sz="1900" i="1" dirty="0" smtClean="0"/>
              <a:t>2004]. </a:t>
            </a:r>
            <a:endParaRPr lang="ru-RU" sz="1900" i="1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1900" i="1" dirty="0"/>
              <a:t>предназначена для небольших команд в 6-8 человек для разработки некритичных бизнес-приложений.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900" i="1" dirty="0"/>
              <a:t>методологии </a:t>
            </a:r>
            <a:r>
              <a:rPr lang="ru-RU" sz="1900" i="1" dirty="0" err="1"/>
              <a:t>Crystal</a:t>
            </a:r>
            <a:r>
              <a:rPr lang="ru-RU" sz="1900" i="1" dirty="0"/>
              <a:t> больше опирается на людей, чем на процессы и артефакты.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i="1" dirty="0"/>
              <a:t>Crystal </a:t>
            </a:r>
            <a:r>
              <a:rPr lang="ru-RU" sz="1900" i="1" dirty="0"/>
              <a:t>использует семь </a:t>
            </a:r>
            <a:r>
              <a:rPr lang="ru-RU" sz="1900" i="1" dirty="0" smtClean="0"/>
              <a:t>методов: </a:t>
            </a:r>
            <a:endParaRPr lang="ru-RU" sz="19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21</a:t>
            </a:fld>
            <a:endParaRPr lang="ru-RU" noProof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15153537"/>
              </p:ext>
            </p:extLst>
          </p:nvPr>
        </p:nvGraphicFramePr>
        <p:xfrm>
          <a:off x="434982" y="3356994"/>
          <a:ext cx="8507288" cy="1938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99347711"/>
              </p:ext>
            </p:extLst>
          </p:nvPr>
        </p:nvGraphicFramePr>
        <p:xfrm>
          <a:off x="395536" y="4725144"/>
          <a:ext cx="8507288" cy="1938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52681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198269"/>
            <a:ext cx="8013576" cy="1462501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/>
              <a:t>В данном методе важным принципом является частая поставка продукта, улучшение через рефлексию и личные коммуникации. Остальные четыре принципа являются дополняющими, но тоже необходимые для управления проектом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22</a:t>
            </a:fld>
            <a:endParaRPr lang="ru-RU" noProof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6829" t="4597" r="2787" b="3872"/>
          <a:stretch/>
        </p:blipFill>
        <p:spPr>
          <a:xfrm>
            <a:off x="265252" y="116632"/>
            <a:ext cx="791862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25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82" y="131506"/>
            <a:ext cx="5073122" cy="417174"/>
          </a:xfrm>
        </p:spPr>
        <p:txBody>
          <a:bodyPr/>
          <a:lstStyle/>
          <a:p>
            <a:r>
              <a:rPr lang="en-US" sz="2400" i="1" dirty="0"/>
              <a:t>Dynamic Systems Development Method (DSDM) 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82" y="692695"/>
            <a:ext cx="8229600" cy="21602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i="1" dirty="0"/>
              <a:t>итеративный и инкрементный подход, который придаёт особое значение продолжительному участию в процессе пользователя или потребителя.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i="1" dirty="0"/>
              <a:t>ц</a:t>
            </a:r>
            <a:r>
              <a:rPr lang="ru-RU" sz="1900" i="1" dirty="0" smtClean="0"/>
              <a:t>ель </a:t>
            </a:r>
            <a:r>
              <a:rPr lang="ru-RU" sz="1900" i="1" dirty="0"/>
              <a:t>метода – сдать готовый проект вовремя и уложиться в бюджет, но в то же время, регулируя изменения требований к проекту во время его разработки.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i="1" dirty="0"/>
              <a:t>метод включает в себя девять принципов :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23</a:t>
            </a:fld>
            <a:endParaRPr lang="ru-RU" noProof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62864441"/>
              </p:ext>
            </p:extLst>
          </p:nvPr>
        </p:nvGraphicFramePr>
        <p:xfrm>
          <a:off x="434982" y="2794000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041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4676" y="836712"/>
            <a:ext cx="3419812" cy="4680520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ru-RU" dirty="0" smtClean="0"/>
              <a:t>	Методология </a:t>
            </a:r>
            <a:r>
              <a:rPr lang="ru-RU" dirty="0"/>
              <a:t>DSDM включает в себя три </a:t>
            </a:r>
            <a:r>
              <a:rPr lang="ru-RU" dirty="0" smtClean="0"/>
              <a:t>стадии:</a:t>
            </a:r>
          </a:p>
          <a:p>
            <a:pPr marL="64008" indent="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Предпроектная</a:t>
            </a:r>
            <a:r>
              <a:rPr lang="ru-RU" dirty="0" smtClean="0"/>
              <a:t> </a:t>
            </a:r>
            <a:r>
              <a:rPr lang="ru-RU" dirty="0"/>
              <a:t>стадия, на которой утверждается реализация проекта, определяются финансовые параметры и команда.</a:t>
            </a:r>
          </a:p>
          <a:p>
            <a:pPr marL="64008" indent="0">
              <a:buNone/>
            </a:pPr>
            <a:r>
              <a:rPr lang="ru-RU" dirty="0" smtClean="0"/>
              <a:t>2. Жизненный </a:t>
            </a:r>
            <a:r>
              <a:rPr lang="ru-RU" dirty="0"/>
              <a:t>цикл проекта представляет собой реализацию проекта и включает в себя пять этапов.</a:t>
            </a:r>
          </a:p>
          <a:p>
            <a:pPr marL="64008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24</a:t>
            </a:fld>
            <a:endParaRPr lang="ru-RU" noProof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1812" t="2504" r="8455"/>
          <a:stretch/>
        </p:blipFill>
        <p:spPr>
          <a:xfrm>
            <a:off x="0" y="1"/>
            <a:ext cx="5508104" cy="5661248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619672" y="5675313"/>
            <a:ext cx="7272808" cy="936104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ru-RU" sz="2200" dirty="0" smtClean="0"/>
              <a:t>3. </a:t>
            </a:r>
            <a:r>
              <a:rPr lang="ru-RU" sz="2200" dirty="0" err="1" smtClean="0"/>
              <a:t>Постпроектная</a:t>
            </a:r>
            <a:r>
              <a:rPr lang="ru-RU" sz="2200" dirty="0" smtClean="0"/>
              <a:t> </a:t>
            </a:r>
            <a:r>
              <a:rPr lang="ru-RU" sz="2200" dirty="0"/>
              <a:t>стадия обеспечивает качественную эксплуатацию системы. В своем роде гарантийное сопровождение.</a:t>
            </a:r>
          </a:p>
        </p:txBody>
      </p:sp>
    </p:spTree>
    <p:extLst>
      <p:ext uri="{BB962C8B-B14F-4D97-AF65-F5344CB8AC3E}">
        <p14:creationId xmlns:p14="http://schemas.microsoft.com/office/powerpoint/2010/main" val="3352558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28399"/>
            <a:ext cx="8568952" cy="996545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2000" dirty="0"/>
              <a:t>Основной инструмент управления сроками проекта — это календарный план, который последовательно разрабатывается с помощью пяти взаимосвязанных процессов: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25</a:t>
            </a:fld>
            <a:endParaRPr lang="ru-RU" noProof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7486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4. Оценки задач и проектов; метрики процесса и продукта в гибком подходе.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24744"/>
            <a:ext cx="7092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Время — это ключевой фактор, от которого зависит успех любого проекта.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95130324"/>
              </p:ext>
            </p:extLst>
          </p:nvPr>
        </p:nvGraphicFramePr>
        <p:xfrm>
          <a:off x="107504" y="2636912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160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84760" cy="1448909"/>
          </a:xfrm>
        </p:spPr>
        <p:txBody>
          <a:bodyPr rtlCol="0"/>
          <a:lstStyle/>
          <a:p>
            <a:r>
              <a:rPr lang="ru-RU" sz="2400" i="1" dirty="0"/>
              <a:t>В проекте присутствуют ключевые события, без наступления которых дальнейшее продолжение не представляется возможным. Такие события называются вехами. </a:t>
            </a:r>
          </a:p>
        </p:txBody>
      </p:sp>
      <p:graphicFrame>
        <p:nvGraphicFramePr>
          <p:cNvPr id="8" name="Объект 3" descr="интеллектуальный графический дизайн списка">
            <a:extLst>
              <a:ext uri="{FF2B5EF4-FFF2-40B4-BE49-F238E27FC236}">
                <a16:creationId xmlns:a16="http://schemas.microsoft.com/office/drawing/2014/main" id="{598C553F-4143-4A91-9E18-950B2D919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768783"/>
              </p:ext>
            </p:extLst>
          </p:nvPr>
        </p:nvGraphicFramePr>
        <p:xfrm>
          <a:off x="609600" y="1828800"/>
          <a:ext cx="7726680" cy="46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A366C8-727E-491B-93FA-C36D6469EA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26</a:t>
            </a:fld>
            <a:endParaRPr lang="ru-RU" noProof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1753"/>
            <a:ext cx="5505170" cy="417174"/>
          </a:xfrm>
        </p:spPr>
        <p:txBody>
          <a:bodyPr/>
          <a:lstStyle/>
          <a:p>
            <a:r>
              <a:rPr lang="ru-RU" sz="2400" i="1" dirty="0"/>
              <a:t>PERT — оценка и анализ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82" y="692695"/>
            <a:ext cx="8229600" cy="21602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i="1" dirty="0"/>
              <a:t>Метод PERT является инструментом, который вычисляет ожидаемое значение продолжительности проекта или отдельного процесса. </a:t>
            </a:r>
            <a:endParaRPr lang="ru-RU" sz="1900" i="1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i="1" dirty="0" smtClean="0"/>
              <a:t>При </a:t>
            </a:r>
            <a:r>
              <a:rPr lang="ru-RU" sz="1900" i="1" dirty="0"/>
              <a:t>управлении проектами метод PERT практически всегда используется в сочетании с методом критического </a:t>
            </a:r>
            <a:r>
              <a:rPr lang="ru-RU" sz="1900" i="1" dirty="0" smtClean="0"/>
              <a:t>пути.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i="1" dirty="0"/>
              <a:t>Формула PERT выглядит следующим образом::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27</a:t>
            </a:fld>
            <a:endParaRPr lang="ru-RU" noProof="0"/>
          </a:p>
        </p:txBody>
      </p:sp>
      <p:pic>
        <p:nvPicPr>
          <p:cNvPr id="7" name="Рисунок 6" descr="Метод PE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63105"/>
            <a:ext cx="3809196" cy="12214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4509120"/>
            <a:ext cx="7848872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— оптимистичная оценка длительности задачи,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— наиболее вероятная оценка длительности задачи,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— пессимистичная оценка длительности задачи.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35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3698"/>
            <a:ext cx="4636008" cy="380656"/>
          </a:xfrm>
        </p:spPr>
        <p:txBody>
          <a:bodyPr/>
          <a:lstStyle/>
          <a:p>
            <a:r>
              <a:rPr lang="ru-RU" sz="2400" dirty="0"/>
              <a:t>Преимущества и недостатки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28</a:t>
            </a:fld>
            <a:endParaRPr lang="ru-RU" noProof="0"/>
          </a:p>
        </p:txBody>
      </p:sp>
      <p:pic>
        <p:nvPicPr>
          <p:cNvPr id="6" name="Рисунок 5" descr="Метод PERT: описание, применение, управл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352928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705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Метрики процесса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29</a:t>
            </a:fld>
            <a:endParaRPr lang="ru-RU" noProof="0"/>
          </a:p>
        </p:txBody>
      </p:sp>
      <p:pic>
        <p:nvPicPr>
          <p:cNvPr id="6" name="Рисунок 5" descr="https://cf.ppt-online.org/files/slide/b/BHAvCzkhMtTUu8Q3cKlJIwrj520NZY1agnP6xo/slide-1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 b="9561"/>
          <a:stretch/>
        </p:blipFill>
        <p:spPr bwMode="auto">
          <a:xfrm>
            <a:off x="1043608" y="1556792"/>
            <a:ext cx="764319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62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243758" y="251969"/>
            <a:ext cx="7920880" cy="1245900"/>
          </a:xfrm>
        </p:spPr>
        <p:txBody>
          <a:bodyPr rtlCol="0"/>
          <a:lstStyle/>
          <a:p>
            <a:r>
              <a:rPr lang="ru-RU" sz="2200" b="0" dirty="0" err="1">
                <a:solidFill>
                  <a:schemeClr val="bg2"/>
                </a:solidFill>
              </a:rPr>
              <a:t>Agile</a:t>
            </a:r>
            <a:r>
              <a:rPr lang="ru-RU" sz="2200" b="0" dirty="0">
                <a:solidFill>
                  <a:schemeClr val="bg2"/>
                </a:solidFill>
              </a:rPr>
              <a:t> методологии – целый набор различных методик: SCRUM, </a:t>
            </a:r>
            <a:r>
              <a:rPr lang="ru-RU" sz="2200" b="0" dirty="0" err="1">
                <a:solidFill>
                  <a:schemeClr val="bg2"/>
                </a:solidFill>
              </a:rPr>
              <a:t>Xtreme</a:t>
            </a:r>
            <a:r>
              <a:rPr lang="ru-RU" sz="2200" b="0" dirty="0">
                <a:solidFill>
                  <a:schemeClr val="bg2"/>
                </a:solidFill>
              </a:rPr>
              <a:t> </a:t>
            </a:r>
            <a:r>
              <a:rPr lang="ru-RU" sz="2200" b="0" dirty="0" err="1">
                <a:solidFill>
                  <a:schemeClr val="bg2"/>
                </a:solidFill>
              </a:rPr>
              <a:t>programming</a:t>
            </a:r>
            <a:r>
              <a:rPr lang="ru-RU" sz="2200" b="0" dirty="0">
                <a:solidFill>
                  <a:schemeClr val="bg2"/>
                </a:solidFill>
              </a:rPr>
              <a:t>, </a:t>
            </a:r>
            <a:r>
              <a:rPr lang="ru-RU" sz="2200" b="0" dirty="0" err="1">
                <a:solidFill>
                  <a:schemeClr val="bg2"/>
                </a:solidFill>
              </a:rPr>
              <a:t>Lean</a:t>
            </a:r>
            <a:r>
              <a:rPr lang="ru-RU" sz="2200" b="0" dirty="0">
                <a:solidFill>
                  <a:schemeClr val="bg2"/>
                </a:solidFill>
              </a:rPr>
              <a:t> и другие, но объединяет их соответствие 4 базовым принципам, описанным в </a:t>
            </a:r>
            <a:r>
              <a:rPr lang="ru-RU" sz="2200" b="0" dirty="0" err="1">
                <a:solidFill>
                  <a:schemeClr val="bg2"/>
                </a:solidFill>
              </a:rPr>
              <a:t>Agile</a:t>
            </a:r>
            <a:r>
              <a:rPr lang="ru-RU" sz="2200" b="0" dirty="0">
                <a:solidFill>
                  <a:schemeClr val="bg2"/>
                </a:solidFill>
              </a:rPr>
              <a:t> </a:t>
            </a:r>
            <a:r>
              <a:rPr lang="ru-RU" sz="2200" b="0" dirty="0" err="1">
                <a:solidFill>
                  <a:schemeClr val="bg2"/>
                </a:solidFill>
              </a:rPr>
              <a:t>Manifesto</a:t>
            </a:r>
            <a:r>
              <a:rPr lang="ru-RU" sz="2200" b="0" dirty="0">
                <a:solidFill>
                  <a:schemeClr val="bg2"/>
                </a:solidFill>
              </a:rPr>
              <a:t> в 2001 году:</a:t>
            </a:r>
          </a:p>
        </p:txBody>
      </p:sp>
      <p:grpSp>
        <p:nvGrpSpPr>
          <p:cNvPr id="11" name="Группа 10" descr="прямоугольник">
            <a:extLst>
              <a:ext uri="{FF2B5EF4-FFF2-40B4-BE49-F238E27FC236}">
                <a16:creationId xmlns:a16="http://schemas.microsoft.com/office/drawing/2014/main" id="{D8BE7A4D-0952-4CCE-B4D5-5EA8630027CD}"/>
              </a:ext>
            </a:extLst>
          </p:cNvPr>
          <p:cNvGrpSpPr/>
          <p:nvPr/>
        </p:nvGrpSpPr>
        <p:grpSpPr>
          <a:xfrm>
            <a:off x="789773" y="5434999"/>
            <a:ext cx="7958691" cy="825493"/>
            <a:chOff x="0" y="3750030"/>
            <a:chExt cx="8229600" cy="820415"/>
          </a:xfrm>
          <a:solidFill>
            <a:schemeClr val="accent1"/>
          </a:solidFill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27D052D3-5943-4CCA-A968-24C63DF3001D}"/>
                </a:ext>
              </a:extLst>
            </p:cNvPr>
            <p:cNvSpPr/>
            <p:nvPr/>
          </p:nvSpPr>
          <p:spPr>
            <a:xfrm>
              <a:off x="0" y="3750030"/>
              <a:ext cx="8229600" cy="82041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Надпись 30">
              <a:extLst>
                <a:ext uri="{FF2B5EF4-FFF2-40B4-BE49-F238E27FC236}">
                  <a16:creationId xmlns:a16="http://schemas.microsoft.com/office/drawing/2014/main" id="{581D9412-6870-452F-A54C-AFA568D05E5F}"/>
                </a:ext>
              </a:extLst>
            </p:cNvPr>
            <p:cNvSpPr txBox="1"/>
            <p:nvPr/>
          </p:nvSpPr>
          <p:spPr>
            <a:xfrm>
              <a:off x="178044" y="3938725"/>
              <a:ext cx="7913077" cy="4430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rtlCol="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/>
                <a:t>Готовность </a:t>
              </a:r>
              <a:r>
                <a:rPr lang="ru-RU" b="1" dirty="0"/>
                <a:t>к изменениям важнее следования первоначальному плану</a:t>
              </a:r>
              <a:endParaRPr lang="ru-RU" b="1" kern="1200" dirty="0"/>
            </a:p>
          </p:txBody>
        </p:sp>
      </p:grpSp>
      <p:grpSp>
        <p:nvGrpSpPr>
          <p:cNvPr id="15" name="Группа 14" descr="прямоугольник">
            <a:extLst>
              <a:ext uri="{FF2B5EF4-FFF2-40B4-BE49-F238E27FC236}">
                <a16:creationId xmlns:a16="http://schemas.microsoft.com/office/drawing/2014/main" id="{E62F7363-23DF-4B13-B949-1B67E5B9A4DB}"/>
              </a:ext>
            </a:extLst>
          </p:cNvPr>
          <p:cNvGrpSpPr/>
          <p:nvPr/>
        </p:nvGrpSpPr>
        <p:grpSpPr>
          <a:xfrm>
            <a:off x="1098892" y="4210863"/>
            <a:ext cx="7282701" cy="1224136"/>
            <a:chOff x="0" y="2500538"/>
            <a:chExt cx="8229600" cy="1261798"/>
          </a:xfrm>
          <a:solidFill>
            <a:schemeClr val="accent4">
              <a:lumMod val="50000"/>
            </a:schemeClr>
          </a:solidFill>
        </p:grpSpPr>
        <p:sp>
          <p:nvSpPr>
            <p:cNvPr id="22" name="Выноска: стрелка вверх 21">
              <a:extLst>
                <a:ext uri="{FF2B5EF4-FFF2-40B4-BE49-F238E27FC236}">
                  <a16:creationId xmlns:a16="http://schemas.microsoft.com/office/drawing/2014/main" id="{2115AB7A-4DE5-418F-94E6-BB81DDC828B3}"/>
                </a:ext>
              </a:extLst>
            </p:cNvPr>
            <p:cNvSpPr/>
            <p:nvPr/>
          </p:nvSpPr>
          <p:spPr>
            <a:xfrm rot="10800000">
              <a:off x="0" y="2500538"/>
              <a:ext cx="8229600" cy="126179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Выноска: стрелка вверх 12">
              <a:extLst>
                <a:ext uri="{FF2B5EF4-FFF2-40B4-BE49-F238E27FC236}">
                  <a16:creationId xmlns:a16="http://schemas.microsoft.com/office/drawing/2014/main" id="{1DA29D9A-DD96-43EF-B182-868A71CA63FC}"/>
                </a:ext>
              </a:extLst>
            </p:cNvPr>
            <p:cNvSpPr txBox="1"/>
            <p:nvPr/>
          </p:nvSpPr>
          <p:spPr>
            <a:xfrm rot="21600000">
              <a:off x="0" y="2500538"/>
              <a:ext cx="8229600" cy="8198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rtlCol="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/>
                <a:t>Сотрудничество </a:t>
              </a:r>
              <a:r>
                <a:rPr lang="ru-RU" b="1" dirty="0"/>
                <a:t>с заказчиком важнее согласования условий контракта</a:t>
              </a:r>
              <a:endParaRPr lang="ru-RU" b="1" kern="1200" dirty="0"/>
            </a:p>
          </p:txBody>
        </p:sp>
      </p:grpSp>
      <p:grpSp>
        <p:nvGrpSpPr>
          <p:cNvPr id="16" name="Группа 15" descr="прямоугольник">
            <a:extLst>
              <a:ext uri="{FF2B5EF4-FFF2-40B4-BE49-F238E27FC236}">
                <a16:creationId xmlns:a16="http://schemas.microsoft.com/office/drawing/2014/main" id="{CBE9B9A0-2E55-404A-BA78-59DB18604AD2}"/>
              </a:ext>
            </a:extLst>
          </p:cNvPr>
          <p:cNvGrpSpPr/>
          <p:nvPr/>
        </p:nvGrpSpPr>
        <p:grpSpPr>
          <a:xfrm>
            <a:off x="1647421" y="3072641"/>
            <a:ext cx="6018761" cy="1138221"/>
            <a:chOff x="0" y="1251046"/>
            <a:chExt cx="8229600" cy="1261798"/>
          </a:xfrm>
          <a:solidFill>
            <a:schemeClr val="accent2"/>
          </a:solidFill>
        </p:grpSpPr>
        <p:sp>
          <p:nvSpPr>
            <p:cNvPr id="20" name="Выноска: стрелка вверх 19">
              <a:extLst>
                <a:ext uri="{FF2B5EF4-FFF2-40B4-BE49-F238E27FC236}">
                  <a16:creationId xmlns:a16="http://schemas.microsoft.com/office/drawing/2014/main" id="{2DE9FEE3-FE02-475E-8B6D-A2F80E168D6C}"/>
                </a:ext>
              </a:extLst>
            </p:cNvPr>
            <p:cNvSpPr/>
            <p:nvPr/>
          </p:nvSpPr>
          <p:spPr>
            <a:xfrm rot="10800000">
              <a:off x="0" y="1251046"/>
              <a:ext cx="8229600" cy="126179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Выноска: стрелка вверх 14">
              <a:extLst>
                <a:ext uri="{FF2B5EF4-FFF2-40B4-BE49-F238E27FC236}">
                  <a16:creationId xmlns:a16="http://schemas.microsoft.com/office/drawing/2014/main" id="{E8BE8ECF-AA6E-4DD3-ADD0-612F0B1E235D}"/>
                </a:ext>
              </a:extLst>
            </p:cNvPr>
            <p:cNvSpPr txBox="1"/>
            <p:nvPr/>
          </p:nvSpPr>
          <p:spPr>
            <a:xfrm>
              <a:off x="0" y="1251046"/>
              <a:ext cx="8229600" cy="8198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rtlCol="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1"/>
                  </a:solidFill>
                </a:rPr>
                <a:t>Работающий </a:t>
              </a:r>
              <a:r>
                <a:rPr lang="ru-RU" b="1" dirty="0">
                  <a:solidFill>
                    <a:schemeClr val="bg1"/>
                  </a:solidFill>
                </a:rPr>
                <a:t>продукт важнее исчерпывающей документации</a:t>
              </a:r>
              <a:endParaRPr lang="ru-RU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 descr="прямоугольник">
            <a:extLst>
              <a:ext uri="{FF2B5EF4-FFF2-40B4-BE49-F238E27FC236}">
                <a16:creationId xmlns:a16="http://schemas.microsoft.com/office/drawing/2014/main" id="{1D227B02-3746-4E15-9429-D3DBB15D0457}"/>
              </a:ext>
            </a:extLst>
          </p:cNvPr>
          <p:cNvGrpSpPr/>
          <p:nvPr/>
        </p:nvGrpSpPr>
        <p:grpSpPr>
          <a:xfrm>
            <a:off x="1907704" y="1916832"/>
            <a:ext cx="5449572" cy="1144069"/>
            <a:chOff x="1023291" y="1554"/>
            <a:chExt cx="6183021" cy="1261798"/>
          </a:xfrm>
          <a:solidFill>
            <a:schemeClr val="accent4"/>
          </a:solidFill>
        </p:grpSpPr>
        <p:sp>
          <p:nvSpPr>
            <p:cNvPr id="18" name="Выноска: стрелка вверх 17">
              <a:extLst>
                <a:ext uri="{FF2B5EF4-FFF2-40B4-BE49-F238E27FC236}">
                  <a16:creationId xmlns:a16="http://schemas.microsoft.com/office/drawing/2014/main" id="{E7529413-DDD1-4DC1-B8ED-E3450F631ED9}"/>
                </a:ext>
              </a:extLst>
            </p:cNvPr>
            <p:cNvSpPr/>
            <p:nvPr/>
          </p:nvSpPr>
          <p:spPr>
            <a:xfrm rot="10800000">
              <a:off x="1023291" y="1554"/>
              <a:ext cx="6183021" cy="1261798"/>
            </a:xfrm>
            <a:prstGeom prst="upArrowCallou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Выноска: стрелка вверх 16">
              <a:extLst>
                <a:ext uri="{FF2B5EF4-FFF2-40B4-BE49-F238E27FC236}">
                  <a16:creationId xmlns:a16="http://schemas.microsoft.com/office/drawing/2014/main" id="{5B0AFAEF-42AD-47C8-9B67-16166ACDF8E5}"/>
                </a:ext>
              </a:extLst>
            </p:cNvPr>
            <p:cNvSpPr txBox="1"/>
            <p:nvPr/>
          </p:nvSpPr>
          <p:spPr>
            <a:xfrm>
              <a:off x="1023291" y="1554"/>
              <a:ext cx="6183021" cy="8198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rtlCol="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1"/>
                  </a:solidFill>
                </a:rPr>
                <a:t>Люди </a:t>
              </a:r>
              <a:r>
                <a:rPr lang="ru-RU" b="1" dirty="0">
                  <a:solidFill>
                    <a:schemeClr val="bg1"/>
                  </a:solidFill>
                </a:rPr>
                <a:t>и взаимодействие важнее процессов и инструментов</a:t>
              </a:r>
              <a:endParaRPr lang="ru-RU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735234-AE1D-48C9-969D-8A3E7E72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3</a:t>
            </a:fld>
            <a:endParaRPr lang="ru-RU" noProof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Метрики проекта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30</a:t>
            </a:fld>
            <a:endParaRPr lang="ru-RU" noProof="0"/>
          </a:p>
        </p:txBody>
      </p:sp>
      <p:pic>
        <p:nvPicPr>
          <p:cNvPr id="7" name="Рисунок 6" descr="https://cf.ppt-online.org/files1/slide/t/tpu3Cj2EcPsG7ok4WT5BKVyOvqFlx6Hh1NQz9JUinZ/slide-6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9" b="16020"/>
          <a:stretch/>
        </p:blipFill>
        <p:spPr bwMode="auto">
          <a:xfrm>
            <a:off x="827584" y="1412776"/>
            <a:ext cx="7992888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15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Метрики качества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31</a:t>
            </a:fld>
            <a:endParaRPr lang="ru-RU" noProof="0"/>
          </a:p>
        </p:txBody>
      </p:sp>
      <p:pic>
        <p:nvPicPr>
          <p:cNvPr id="6" name="Рисунок 5" descr="https://cf.ppt-online.org/files/slide/c/CsrlOX9tBhUgDFL6QKA0pEYoVRfJmySN5Hu4d1/slide-2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9291" r="6362" b="14442"/>
          <a:stretch/>
        </p:blipFill>
        <p:spPr bwMode="auto">
          <a:xfrm>
            <a:off x="1043608" y="1196752"/>
            <a:ext cx="7200800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170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62" y="103602"/>
            <a:ext cx="4636008" cy="440016"/>
          </a:xfrm>
        </p:spPr>
        <p:txBody>
          <a:bodyPr/>
          <a:lstStyle/>
          <a:p>
            <a:r>
              <a:rPr lang="ru-RU" sz="2800" i="1" dirty="0" smtClean="0"/>
              <a:t>Немного из истории…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9385"/>
            <a:ext cx="8784976" cy="3664119"/>
          </a:xfrm>
        </p:spPr>
        <p:txBody>
          <a:bodyPr>
            <a:noAutofit/>
          </a:bodyPr>
          <a:lstStyle/>
          <a:p>
            <a:r>
              <a:rPr lang="ru-RU" sz="2000" dirty="0" err="1"/>
              <a:t>Agile</a:t>
            </a:r>
            <a:r>
              <a:rPr lang="ru-RU" sz="2000" dirty="0"/>
              <a:t> не появился в 2001 году в головах нескольких человек, на самом деле история его развития насчитывает несколько десятков, и </a:t>
            </a:r>
            <a:r>
              <a:rPr lang="ru-RU" sz="2000" dirty="0" err="1"/>
              <a:t>Manifesto</a:t>
            </a:r>
            <a:r>
              <a:rPr lang="ru-RU" sz="2000" dirty="0"/>
              <a:t> явился лишь закреплением основ.</a:t>
            </a:r>
          </a:p>
          <a:p>
            <a:r>
              <a:rPr lang="ru-RU" sz="2000" dirty="0"/>
              <a:t>Уже в 1970-1980 годах применялись итеративные и инкрементные </a:t>
            </a:r>
            <a:r>
              <a:rPr lang="ru-RU" sz="2000" dirty="0" smtClean="0"/>
              <a:t>методологии (например</a:t>
            </a:r>
            <a:r>
              <a:rPr lang="ru-RU" sz="2000" dirty="0"/>
              <a:t>, EVO, RAD, </a:t>
            </a:r>
            <a:r>
              <a:rPr lang="ru-RU" sz="2000" dirty="0" smtClean="0"/>
              <a:t>DSDM - </a:t>
            </a:r>
            <a:r>
              <a:rPr lang="ru-RU" sz="2000" dirty="0"/>
              <a:t>всё это методологии очень близкие к идеям гибкого управления проектами, они появились и использовались задолго до манифеста.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1988 году компания представила свою методологию </a:t>
            </a:r>
            <a:r>
              <a:rPr lang="ru-RU" sz="2000" dirty="0" err="1"/>
              <a:t>Rapid</a:t>
            </a:r>
            <a:r>
              <a:rPr lang="ru-RU" sz="2000" dirty="0"/>
              <a:t> </a:t>
            </a:r>
            <a:r>
              <a:rPr lang="ru-RU" sz="2000" dirty="0" err="1"/>
              <a:t>Iterative</a:t>
            </a:r>
            <a:r>
              <a:rPr lang="ru-RU" sz="2000" dirty="0"/>
              <a:t> </a:t>
            </a:r>
            <a:r>
              <a:rPr lang="ru-RU" sz="2000" dirty="0" err="1"/>
              <a:t>Production</a:t>
            </a:r>
            <a:r>
              <a:rPr lang="ru-RU" sz="2000" dirty="0"/>
              <a:t> </a:t>
            </a:r>
            <a:r>
              <a:rPr lang="ru-RU" sz="2000" dirty="0" err="1"/>
              <a:t>Prototyping</a:t>
            </a:r>
            <a:r>
              <a:rPr lang="ru-RU" sz="2000" dirty="0"/>
              <a:t> (RIPP), благодаря которой им удалось значительно сократить время разработки программного обеспечения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4</a:t>
            </a:fld>
            <a:endParaRPr lang="ru-RU" noProof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5"/>
          <a:stretch/>
        </p:blipFill>
        <p:spPr>
          <a:xfrm>
            <a:off x="2273983" y="4293096"/>
            <a:ext cx="6870017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293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 descr="графический объект заголовка">
            <a:extLst>
              <a:ext uri="{FF2B5EF4-FFF2-40B4-BE49-F238E27FC236}">
                <a16:creationId xmlns:a16="http://schemas.microsoft.com/office/drawing/2014/main" id="{92B4D1F2-57B4-4296-B895-05D9C201FBF9}"/>
              </a:ext>
            </a:extLst>
          </p:cNvPr>
          <p:cNvGrpSpPr/>
          <p:nvPr/>
        </p:nvGrpSpPr>
        <p:grpSpPr>
          <a:xfrm>
            <a:off x="454968" y="1923605"/>
            <a:ext cx="3767993" cy="891178"/>
            <a:chOff x="2636518" y="3171825"/>
            <a:chExt cx="3391192" cy="514350"/>
          </a:xfrm>
        </p:grpSpPr>
        <p:pic>
          <p:nvPicPr>
            <p:cNvPr id="17" name="Графический объект 16" descr="графический объект заголовка 2">
              <a:extLst>
                <a:ext uri="{FF2B5EF4-FFF2-40B4-BE49-F238E27FC236}">
                  <a16:creationId xmlns:a16="http://schemas.microsoft.com/office/drawing/2014/main" id="{B6AD3AED-D5E2-4C29-8755-E4B2ADF9E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18" name="Графический объект 17" descr="графический объект заголовка 1">
              <a:extLst>
                <a:ext uri="{FF2B5EF4-FFF2-40B4-BE49-F238E27FC236}">
                  <a16:creationId xmlns:a16="http://schemas.microsoft.com/office/drawing/2014/main" id="{A6ED6F43-3391-44F1-ACB4-DAB2C01D1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grpSp>
        <p:nvGrpSpPr>
          <p:cNvPr id="19" name="Группа 18" descr="графический объект заголовка">
            <a:extLst>
              <a:ext uri="{FF2B5EF4-FFF2-40B4-BE49-F238E27FC236}">
                <a16:creationId xmlns:a16="http://schemas.microsoft.com/office/drawing/2014/main" id="{24C46028-366E-4F67-A5A9-B08CF5110F58}"/>
              </a:ext>
            </a:extLst>
          </p:cNvPr>
          <p:cNvGrpSpPr/>
          <p:nvPr/>
        </p:nvGrpSpPr>
        <p:grpSpPr>
          <a:xfrm>
            <a:off x="5110335" y="1895338"/>
            <a:ext cx="3727244" cy="891178"/>
            <a:chOff x="2673192" y="3171825"/>
            <a:chExt cx="3354518" cy="514350"/>
          </a:xfrm>
        </p:grpSpPr>
        <p:pic>
          <p:nvPicPr>
            <p:cNvPr id="20" name="Графический объект 19" descr="графический объект заголовка 1">
              <a:extLst>
                <a:ext uri="{FF2B5EF4-FFF2-40B4-BE49-F238E27FC236}">
                  <a16:creationId xmlns:a16="http://schemas.microsoft.com/office/drawing/2014/main" id="{0B87D64D-964F-46D7-B928-3AA29C95B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21" name="Графический объект 20" descr="графический объект заголовка 2">
              <a:extLst>
                <a:ext uri="{FF2B5EF4-FFF2-40B4-BE49-F238E27FC236}">
                  <a16:creationId xmlns:a16="http://schemas.microsoft.com/office/drawing/2014/main" id="{BA2DF9F9-5B5B-4C03-B98F-60F7655E2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466724" y="154315"/>
            <a:ext cx="5602029" cy="754405"/>
          </a:xfrm>
        </p:spPr>
        <p:txBody>
          <a:bodyPr rtlCol="0"/>
          <a:lstStyle/>
          <a:p>
            <a:r>
              <a:rPr lang="ru-RU" sz="2400" i="1" noProof="1" smtClean="0"/>
              <a:t>…все </a:t>
            </a:r>
            <a:r>
              <a:rPr lang="ru-RU" sz="2400" i="1" noProof="1"/>
              <a:t>проекты уникальны и требуют различного </a:t>
            </a:r>
            <a:r>
              <a:rPr lang="ru-RU" sz="2400" i="1" noProof="1" smtClean="0"/>
              <a:t>подхода…</a:t>
            </a:r>
            <a:endParaRPr lang="ru-RU" sz="2400" i="1" noProof="1"/>
          </a:p>
        </p:txBody>
      </p:sp>
      <p:sp>
        <p:nvSpPr>
          <p:cNvPr id="3" name="Прямоугольник 2"/>
          <p:cNvSpPr>
            <a:spLocks noGrp="1"/>
          </p:cNvSpPr>
          <p:nvPr>
            <p:ph idx="1"/>
          </p:nvPr>
        </p:nvSpPr>
        <p:spPr>
          <a:xfrm>
            <a:off x="611560" y="4437112"/>
            <a:ext cx="8075240" cy="2160240"/>
          </a:xfrm>
        </p:spPr>
        <p:txBody>
          <a:bodyPr rtlCol="0">
            <a:noAutofit/>
          </a:bodyPr>
          <a:lstStyle/>
          <a:p>
            <a:pPr marL="349758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noProof="1"/>
              <a:t>В стандартном проекте с ясной и легко достижимой целью традиционный подход может оказаться эффективнее и проще, так как изменения в дальнейшем маловероятны. </a:t>
            </a:r>
          </a:p>
          <a:p>
            <a:pPr marL="349758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noProof="1"/>
              <a:t>В ситуации неопределённости цели, или пути, или всего вместе гибкие методологии проявляют себя лучше, так как поддерживают изменения на всех этапах и не требуют полного понимания конечного результата в самом начале</a:t>
            </a:r>
            <a:r>
              <a:rPr lang="ru-RU" sz="1800" noProof="1" smtClean="0"/>
              <a:t>.</a:t>
            </a:r>
            <a:endParaRPr lang="ru-RU" sz="1800" noProof="1"/>
          </a:p>
          <a:p>
            <a:pPr marL="64008" indent="0" rtl="0">
              <a:spcBef>
                <a:spcPts val="0"/>
              </a:spcBef>
              <a:buNone/>
            </a:pPr>
            <a:endParaRPr lang="ru-RU" sz="1800" noProof="1"/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id="{726B5A03-7F87-4174-B569-E5E11B47BD78}"/>
              </a:ext>
            </a:extLst>
          </p:cNvPr>
          <p:cNvSpPr txBox="1">
            <a:spLocks/>
          </p:cNvSpPr>
          <p:nvPr/>
        </p:nvSpPr>
        <p:spPr>
          <a:xfrm>
            <a:off x="1622115" y="1923605"/>
            <a:ext cx="2475168" cy="862911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i="1" noProof="1"/>
              <a:t>Цель и путь её достижения определены</a:t>
            </a:r>
          </a:p>
        </p:txBody>
      </p: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id="{EEE08402-AE66-4BD0-91FE-EE2B207C31A1}"/>
              </a:ext>
            </a:extLst>
          </p:cNvPr>
          <p:cNvSpPr txBox="1">
            <a:spLocks/>
          </p:cNvSpPr>
          <p:nvPr/>
        </p:nvSpPr>
        <p:spPr>
          <a:xfrm>
            <a:off x="6277482" y="1890296"/>
            <a:ext cx="2247662" cy="896220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i="1" noProof="1"/>
              <a:t>Определённая цель, без пути достижения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43C7F2-AA54-4FC7-8709-7FA7371F3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5</a:t>
            </a:fld>
            <a:endParaRPr lang="ru-RU" noProof="0"/>
          </a:p>
        </p:txBody>
      </p:sp>
      <p:grpSp>
        <p:nvGrpSpPr>
          <p:cNvPr id="22" name="Группа 21" descr="графический объект заголовка">
            <a:extLst>
              <a:ext uri="{FF2B5EF4-FFF2-40B4-BE49-F238E27FC236}">
                <a16:creationId xmlns:a16="http://schemas.microsoft.com/office/drawing/2014/main" id="{24C46028-366E-4F67-A5A9-B08CF5110F58}"/>
              </a:ext>
            </a:extLst>
          </p:cNvPr>
          <p:cNvGrpSpPr/>
          <p:nvPr/>
        </p:nvGrpSpPr>
        <p:grpSpPr>
          <a:xfrm>
            <a:off x="466725" y="2996952"/>
            <a:ext cx="3727244" cy="891178"/>
            <a:chOff x="2673192" y="3171825"/>
            <a:chExt cx="3354518" cy="514350"/>
          </a:xfrm>
        </p:grpSpPr>
        <p:pic>
          <p:nvPicPr>
            <p:cNvPr id="23" name="Графический объект 19" descr="графический объект заголовка 1">
              <a:extLst>
                <a:ext uri="{FF2B5EF4-FFF2-40B4-BE49-F238E27FC236}">
                  <a16:creationId xmlns:a16="http://schemas.microsoft.com/office/drawing/2014/main" id="{0B87D64D-964F-46D7-B928-3AA29C95B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24" name="Графический объект 20" descr="графический объект заголовка 2">
              <a:extLst>
                <a:ext uri="{FF2B5EF4-FFF2-40B4-BE49-F238E27FC236}">
                  <a16:creationId xmlns:a16="http://schemas.microsoft.com/office/drawing/2014/main" id="{BA2DF9F9-5B5B-4C03-B98F-60F7655E2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25" name="Прямоугольник 2">
            <a:extLst>
              <a:ext uri="{FF2B5EF4-FFF2-40B4-BE49-F238E27FC236}">
                <a16:creationId xmlns:a16="http://schemas.microsoft.com/office/drawing/2014/main" id="{EEE08402-AE66-4BD0-91FE-EE2B207C31A1}"/>
              </a:ext>
            </a:extLst>
          </p:cNvPr>
          <p:cNvSpPr txBox="1">
            <a:spLocks/>
          </p:cNvSpPr>
          <p:nvPr/>
        </p:nvSpPr>
        <p:spPr>
          <a:xfrm>
            <a:off x="1490675" y="2991910"/>
            <a:ext cx="2606608" cy="863550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i="1" noProof="1"/>
              <a:t>Определённый путь, без определённой цели</a:t>
            </a:r>
          </a:p>
        </p:txBody>
      </p:sp>
      <p:grpSp>
        <p:nvGrpSpPr>
          <p:cNvPr id="26" name="Группа 25" descr="графический объект заголовка">
            <a:extLst>
              <a:ext uri="{FF2B5EF4-FFF2-40B4-BE49-F238E27FC236}">
                <a16:creationId xmlns:a16="http://schemas.microsoft.com/office/drawing/2014/main" id="{24C46028-366E-4F67-A5A9-B08CF5110F58}"/>
              </a:ext>
            </a:extLst>
          </p:cNvPr>
          <p:cNvGrpSpPr/>
          <p:nvPr/>
        </p:nvGrpSpPr>
        <p:grpSpPr>
          <a:xfrm>
            <a:off x="5110335" y="2941169"/>
            <a:ext cx="3727244" cy="891178"/>
            <a:chOff x="2673192" y="3171825"/>
            <a:chExt cx="3354518" cy="514350"/>
          </a:xfrm>
        </p:grpSpPr>
        <p:pic>
          <p:nvPicPr>
            <p:cNvPr id="27" name="Графический объект 19" descr="графический объект заголовка 1">
              <a:extLst>
                <a:ext uri="{FF2B5EF4-FFF2-40B4-BE49-F238E27FC236}">
                  <a16:creationId xmlns:a16="http://schemas.microsoft.com/office/drawing/2014/main" id="{0B87D64D-964F-46D7-B928-3AA29C95B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28" name="Графический объект 20" descr="графический объект заголовка 2">
              <a:extLst>
                <a:ext uri="{FF2B5EF4-FFF2-40B4-BE49-F238E27FC236}">
                  <a16:creationId xmlns:a16="http://schemas.microsoft.com/office/drawing/2014/main" id="{BA2DF9F9-5B5B-4C03-B98F-60F7655E2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29" name="Прямоугольник 2">
            <a:extLst>
              <a:ext uri="{FF2B5EF4-FFF2-40B4-BE49-F238E27FC236}">
                <a16:creationId xmlns:a16="http://schemas.microsoft.com/office/drawing/2014/main" id="{EEE08402-AE66-4BD0-91FE-EE2B207C31A1}"/>
              </a:ext>
            </a:extLst>
          </p:cNvPr>
          <p:cNvSpPr txBox="1">
            <a:spLocks/>
          </p:cNvSpPr>
          <p:nvPr/>
        </p:nvSpPr>
        <p:spPr>
          <a:xfrm>
            <a:off x="6277481" y="2936127"/>
            <a:ext cx="2291183" cy="89622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i="1" noProof="1"/>
              <a:t>Неопределённая цель и путь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2142" y="1049831"/>
            <a:ext cx="6429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Это зависит от типа </a:t>
            </a:r>
            <a:r>
              <a:rPr lang="ru-RU" sz="2000" b="1" dirty="0">
                <a:solidFill>
                  <a:schemeClr val="bg1"/>
                </a:solidFill>
              </a:rPr>
              <a:t>начальных условий проекта</a:t>
            </a:r>
          </a:p>
        </p:txBody>
      </p:sp>
      <p:cxnSp>
        <p:nvCxnSpPr>
          <p:cNvPr id="8" name="Скругленная соединительная линия 7"/>
          <p:cNvCxnSpPr>
            <a:stCxn id="6" idx="2"/>
            <a:endCxn id="17" idx="3"/>
          </p:cNvCxnSpPr>
          <p:nvPr/>
        </p:nvCxnSpPr>
        <p:spPr>
          <a:xfrm rot="5400000">
            <a:off x="3995273" y="1677629"/>
            <a:ext cx="919253" cy="463876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>
            <a:stCxn id="6" idx="2"/>
            <a:endCxn id="21" idx="1"/>
          </p:cNvCxnSpPr>
          <p:nvPr/>
        </p:nvCxnSpPr>
        <p:spPr>
          <a:xfrm rot="16200000" flipH="1">
            <a:off x="4453093" y="1683685"/>
            <a:ext cx="890986" cy="423498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>
            <a:stCxn id="6" idx="2"/>
            <a:endCxn id="23" idx="3"/>
          </p:cNvCxnSpPr>
          <p:nvPr/>
        </p:nvCxnSpPr>
        <p:spPr>
          <a:xfrm rot="5400000">
            <a:off x="3444103" y="2199807"/>
            <a:ext cx="1992600" cy="492868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>
            <a:stCxn id="6" idx="2"/>
            <a:endCxn id="28" idx="1"/>
          </p:cNvCxnSpPr>
          <p:nvPr/>
        </p:nvCxnSpPr>
        <p:spPr>
          <a:xfrm rot="16200000" flipH="1">
            <a:off x="3930178" y="2206600"/>
            <a:ext cx="1936817" cy="423498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Левая фигурная скобка 32"/>
          <p:cNvSpPr/>
          <p:nvPr/>
        </p:nvSpPr>
        <p:spPr>
          <a:xfrm rot="16200000">
            <a:off x="4523691" y="1954916"/>
            <a:ext cx="360040" cy="4515383"/>
          </a:xfrm>
          <a:prstGeom prst="leftBrace">
            <a:avLst>
              <a:gd name="adj1" fmla="val 13652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59832" y="970388"/>
            <a:ext cx="2890664" cy="571500"/>
          </a:xfrm>
        </p:spPr>
        <p:txBody>
          <a:bodyPr>
            <a:normAutofit/>
          </a:bodyPr>
          <a:lstStyle/>
          <a:p>
            <a:r>
              <a:rPr lang="ru-RU" sz="2400" b="1" u="sng" dirty="0"/>
              <a:t>Принципы </a:t>
            </a:r>
            <a:r>
              <a:rPr lang="en-US" sz="2400" b="1" u="sng" dirty="0"/>
              <a:t>Agile:</a:t>
            </a:r>
            <a:endParaRPr lang="ru-RU" sz="2400" b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6281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62626">
                    <a:lumMod val="75000"/>
                    <a:lumOff val="25000"/>
                  </a:srgbClr>
                </a:solidFill>
              </a:rPr>
              <a:t>2. Суть гибкого управления проектами.</a:t>
            </a:r>
            <a:endParaRPr lang="ru-RU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6226972"/>
              </p:ext>
            </p:extLst>
          </p:nvPr>
        </p:nvGraphicFramePr>
        <p:xfrm>
          <a:off x="359532" y="1541888"/>
          <a:ext cx="8460940" cy="505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76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7</a:t>
            </a:fld>
            <a:endParaRPr lang="ru-RU" noProof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59832" y="970388"/>
            <a:ext cx="2890664" cy="571500"/>
          </a:xfrm>
        </p:spPr>
        <p:txBody>
          <a:bodyPr>
            <a:normAutofit/>
          </a:bodyPr>
          <a:lstStyle/>
          <a:p>
            <a:r>
              <a:rPr lang="ru-RU" sz="2400" b="1" u="sng" dirty="0"/>
              <a:t>Принципы </a:t>
            </a:r>
            <a:r>
              <a:rPr lang="en-US" sz="2400" b="1" u="sng" dirty="0"/>
              <a:t>Agile:</a:t>
            </a:r>
            <a:endParaRPr lang="ru-RU" sz="2400" b="1" u="sng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63098313"/>
              </p:ext>
            </p:extLst>
          </p:nvPr>
        </p:nvGraphicFramePr>
        <p:xfrm>
          <a:off x="359532" y="1541888"/>
          <a:ext cx="8460940" cy="505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808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8</a:t>
            </a:fld>
            <a:endParaRPr lang="ru-RU" noProof="0"/>
          </a:p>
        </p:txBody>
      </p:sp>
      <p:pic>
        <p:nvPicPr>
          <p:cNvPr id="6" name="Рисунок 5" descr="https://elena-koreibo.ru/assets/images/resources/73/agile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715200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23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descr="интеллектуальное графическое оформление списка 0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417856"/>
              </p:ext>
            </p:extLst>
          </p:nvPr>
        </p:nvGraphicFramePr>
        <p:xfrm>
          <a:off x="971600" y="908720"/>
          <a:ext cx="784887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008DAE-2933-4388-812C-E06076F8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9</a:t>
            </a:fld>
            <a:endParaRPr lang="ru-RU" noProof="0"/>
          </a:p>
        </p:txBody>
      </p:sp>
      <p:sp>
        <p:nvSpPr>
          <p:cNvPr id="9" name="Прямоугольник 8"/>
          <p:cNvSpPr/>
          <p:nvPr/>
        </p:nvSpPr>
        <p:spPr>
          <a:xfrm>
            <a:off x="387946" y="166988"/>
            <a:ext cx="4949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i="1" dirty="0" smtClean="0">
                <a:solidFill>
                  <a:schemeClr val="bg1"/>
                </a:solidFill>
              </a:rPr>
              <a:t>Особенности применения методологии</a:t>
            </a:r>
            <a:endParaRPr lang="ru-RU" sz="2000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677683_TF10167107" id="{A64529CA-8215-4B34-B060-905C53EEF921}" vid="{D02D098C-5659-410C-AC74-1FD1ADFA208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Отчет о состоянии проекта</Template>
  <TotalTime>366</TotalTime>
  <Words>1781</Words>
  <Application>Microsoft Office PowerPoint</Application>
  <PresentationFormat>Экран (4:3)</PresentationFormat>
  <Paragraphs>207</Paragraphs>
  <Slides>31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Segoe UI</vt:lpstr>
      <vt:lpstr>Symbol</vt:lpstr>
      <vt:lpstr>Times New Roman</vt:lpstr>
      <vt:lpstr>Wingdings</vt:lpstr>
      <vt:lpstr>Wingdings 2</vt:lpstr>
      <vt:lpstr>Яркая</vt:lpstr>
      <vt:lpstr>Тема 9. Гибкие методологии управления проектами</vt:lpstr>
      <vt:lpstr>Традиционный подход к управлению проектами</vt:lpstr>
      <vt:lpstr>Agile методологии – целый набор различных методик: SCRUM, Xtreme programming, Lean и другие, но объединяет их соответствие 4 базовым принципам, описанным в Agile Manifesto в 2001 году:</vt:lpstr>
      <vt:lpstr>Немного из истории…</vt:lpstr>
      <vt:lpstr>…все проекты уникальны и требуют различного подхода…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Таким образом, внедрение Agile-методологии возможно, если соблюдается несколько условий:</vt:lpstr>
      <vt:lpstr>Презентация PowerPoint</vt:lpstr>
      <vt:lpstr>Scrum</vt:lpstr>
      <vt:lpstr>Презентация PowerPoint</vt:lpstr>
      <vt:lpstr>Презентация PowerPoint</vt:lpstr>
      <vt:lpstr>ХР</vt:lpstr>
      <vt:lpstr>Презентация PowerPoint</vt:lpstr>
      <vt:lpstr>Kanban</vt:lpstr>
      <vt:lpstr>Презентация PowerPoint</vt:lpstr>
      <vt:lpstr>Презентация PowerPoint</vt:lpstr>
      <vt:lpstr>Crystal </vt:lpstr>
      <vt:lpstr>Презентация PowerPoint</vt:lpstr>
      <vt:lpstr>Dynamic Systems Development Method (DSDM) </vt:lpstr>
      <vt:lpstr>Презентация PowerPoint</vt:lpstr>
      <vt:lpstr>Презентация PowerPoint</vt:lpstr>
      <vt:lpstr>В проекте присутствуют ключевые события, без наступления которых дальнейшее продолжение не представляется возможным. Такие события называются вехами. </vt:lpstr>
      <vt:lpstr>PERT — оценка и анализ проекта</vt:lpstr>
      <vt:lpstr>Преимущества и недостатки</vt:lpstr>
      <vt:lpstr>Метрики процесса</vt:lpstr>
      <vt:lpstr>Метрики проекта</vt:lpstr>
      <vt:lpstr>Метрики качества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Гибкие методологии управления проектами</dc:title>
  <dc:creator>Олька</dc:creator>
  <cp:lastModifiedBy>Олька</cp:lastModifiedBy>
  <cp:revision>26</cp:revision>
  <dcterms:created xsi:type="dcterms:W3CDTF">2020-12-06T10:18:53Z</dcterms:created>
  <dcterms:modified xsi:type="dcterms:W3CDTF">2022-01-10T12:31:59Z</dcterms:modified>
</cp:coreProperties>
</file>